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omments/modernComment_1F4_2CD4189.xml" ContentType="application/vnd.ms-powerpoint.comments+xml"/>
  <Override PartName="/ppt/notesSlides/notesSlide6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886" r:id="rId4"/>
  </p:sldMasterIdLst>
  <p:notesMasterIdLst>
    <p:notesMasterId r:id="rId79"/>
  </p:notesMasterIdLst>
  <p:handoutMasterIdLst>
    <p:handoutMasterId r:id="rId80"/>
  </p:handoutMasterIdLst>
  <p:sldIdLst>
    <p:sldId id="427" r:id="rId5"/>
    <p:sldId id="428" r:id="rId6"/>
    <p:sldId id="429" r:id="rId7"/>
    <p:sldId id="430" r:id="rId8"/>
    <p:sldId id="431" r:id="rId9"/>
    <p:sldId id="433" r:id="rId10"/>
    <p:sldId id="434" r:id="rId11"/>
    <p:sldId id="435" r:id="rId12"/>
    <p:sldId id="436" r:id="rId13"/>
    <p:sldId id="437" r:id="rId14"/>
    <p:sldId id="438" r:id="rId15"/>
    <p:sldId id="439" r:id="rId16"/>
    <p:sldId id="441" r:id="rId17"/>
    <p:sldId id="440" r:id="rId18"/>
    <p:sldId id="442" r:id="rId19"/>
    <p:sldId id="443" r:id="rId20"/>
    <p:sldId id="444" r:id="rId21"/>
    <p:sldId id="445" r:id="rId22"/>
    <p:sldId id="446" r:id="rId23"/>
    <p:sldId id="447" r:id="rId24"/>
    <p:sldId id="448" r:id="rId25"/>
    <p:sldId id="449" r:id="rId26"/>
    <p:sldId id="450" r:id="rId27"/>
    <p:sldId id="451" r:id="rId28"/>
    <p:sldId id="452" r:id="rId29"/>
    <p:sldId id="453" r:id="rId30"/>
    <p:sldId id="454" r:id="rId31"/>
    <p:sldId id="455" r:id="rId32"/>
    <p:sldId id="457" r:id="rId33"/>
    <p:sldId id="458" r:id="rId34"/>
    <p:sldId id="460" r:id="rId35"/>
    <p:sldId id="459" r:id="rId36"/>
    <p:sldId id="461" r:id="rId37"/>
    <p:sldId id="462" r:id="rId38"/>
    <p:sldId id="463" r:id="rId39"/>
    <p:sldId id="464" r:id="rId40"/>
    <p:sldId id="465" r:id="rId41"/>
    <p:sldId id="466" r:id="rId42"/>
    <p:sldId id="467" r:id="rId43"/>
    <p:sldId id="469" r:id="rId44"/>
    <p:sldId id="468" r:id="rId45"/>
    <p:sldId id="470" r:id="rId46"/>
    <p:sldId id="471" r:id="rId47"/>
    <p:sldId id="472" r:id="rId48"/>
    <p:sldId id="473" r:id="rId49"/>
    <p:sldId id="474" r:id="rId50"/>
    <p:sldId id="475" r:id="rId51"/>
    <p:sldId id="476" r:id="rId52"/>
    <p:sldId id="477" r:id="rId53"/>
    <p:sldId id="478" r:id="rId54"/>
    <p:sldId id="479" r:id="rId55"/>
    <p:sldId id="480" r:id="rId56"/>
    <p:sldId id="482" r:id="rId57"/>
    <p:sldId id="483" r:id="rId58"/>
    <p:sldId id="484" r:id="rId59"/>
    <p:sldId id="410" r:id="rId60"/>
    <p:sldId id="485" r:id="rId61"/>
    <p:sldId id="486" r:id="rId62"/>
    <p:sldId id="487" r:id="rId63"/>
    <p:sldId id="488" r:id="rId64"/>
    <p:sldId id="489" r:id="rId65"/>
    <p:sldId id="490" r:id="rId66"/>
    <p:sldId id="491" r:id="rId67"/>
    <p:sldId id="492" r:id="rId68"/>
    <p:sldId id="493" r:id="rId69"/>
    <p:sldId id="494" r:id="rId70"/>
    <p:sldId id="495" r:id="rId71"/>
    <p:sldId id="496" r:id="rId72"/>
    <p:sldId id="497" r:id="rId73"/>
    <p:sldId id="498" r:id="rId74"/>
    <p:sldId id="499" r:id="rId75"/>
    <p:sldId id="500" r:id="rId76"/>
    <p:sldId id="501" r:id="rId77"/>
    <p:sldId id="409"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AetnFJyKBH1pkzQsib/dw==" hashData="xcT688mldBMEOPBTE7CFhVfpVMrCOLee7Pj7WT+7lBqhq7QlrsIDSNLY2+Nd7+Gy5h86ZtmiDLa4OVcW/a8S5A=="/>
  <p:extLst>
    <p:ext uri="{521415D9-36F7-43E2-AB2F-B90AF26B5E84}">
      <p14:sectionLst xmlns:p14="http://schemas.microsoft.com/office/powerpoint/2010/main">
        <p14:section name="Default Section" id="{5A511206-D244-47FB-AA2F-ECF0E602B8FE}">
          <p14:sldIdLst>
            <p14:sldId id="427"/>
            <p14:sldId id="428"/>
            <p14:sldId id="429"/>
            <p14:sldId id="430"/>
            <p14:sldId id="431"/>
            <p14:sldId id="433"/>
            <p14:sldId id="434"/>
            <p14:sldId id="435"/>
            <p14:sldId id="436"/>
            <p14:sldId id="437"/>
            <p14:sldId id="438"/>
            <p14:sldId id="439"/>
            <p14:sldId id="441"/>
            <p14:sldId id="440"/>
            <p14:sldId id="442"/>
            <p14:sldId id="443"/>
            <p14:sldId id="444"/>
            <p14:sldId id="445"/>
            <p14:sldId id="446"/>
            <p14:sldId id="447"/>
            <p14:sldId id="448"/>
            <p14:sldId id="449"/>
            <p14:sldId id="450"/>
            <p14:sldId id="451"/>
            <p14:sldId id="452"/>
            <p14:sldId id="453"/>
            <p14:sldId id="454"/>
            <p14:sldId id="455"/>
            <p14:sldId id="457"/>
            <p14:sldId id="458"/>
            <p14:sldId id="460"/>
            <p14:sldId id="459"/>
            <p14:sldId id="461"/>
            <p14:sldId id="462"/>
            <p14:sldId id="463"/>
            <p14:sldId id="464"/>
            <p14:sldId id="465"/>
            <p14:sldId id="466"/>
            <p14:sldId id="467"/>
            <p14:sldId id="469"/>
            <p14:sldId id="468"/>
            <p14:sldId id="470"/>
            <p14:sldId id="471"/>
            <p14:sldId id="472"/>
            <p14:sldId id="473"/>
            <p14:sldId id="474"/>
            <p14:sldId id="475"/>
            <p14:sldId id="476"/>
            <p14:sldId id="477"/>
            <p14:sldId id="478"/>
            <p14:sldId id="479"/>
            <p14:sldId id="480"/>
            <p14:sldId id="482"/>
            <p14:sldId id="483"/>
            <p14:sldId id="484"/>
            <p14:sldId id="410"/>
            <p14:sldId id="485"/>
            <p14:sldId id="486"/>
            <p14:sldId id="487"/>
            <p14:sldId id="488"/>
            <p14:sldId id="489"/>
            <p14:sldId id="490"/>
            <p14:sldId id="491"/>
            <p14:sldId id="492"/>
            <p14:sldId id="493"/>
            <p14:sldId id="494"/>
            <p14:sldId id="495"/>
            <p14:sldId id="496"/>
            <p14:sldId id="497"/>
            <p14:sldId id="498"/>
            <p14:sldId id="499"/>
            <p14:sldId id="500"/>
            <p14:sldId id="501"/>
            <p14:sldId id="40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9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A73604-21A1-07F4-0B24-8864AEB60CC3}" name="Danielle Mardesich" initials="DM" userId="S::dmardesich@hugeinc.com::0e58c17e-2aff-4cc7-9317-5c4903edfb2a" providerId="AD"/>
  <p188:author id="{9936D7B9-7D44-0DAD-A3FF-7CFB09C59890}" name="Gurekovich, Samuel" initials="GS" userId="S::Samuel.Gurekovich@darlingii.com::d9111350-20db-4e3a-baf1-34e2194cc855" providerId="AD"/>
  <p188:author id="{614C97FB-9D6C-F5E8-50DE-87CFF1AA3F8F}" name="Kristin Agnarsdottir" initials="KA" userId="S::kagnarsdottir@hugeinc.com::069a211d-cc68-4641-b5be-8123611d6dd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Yolanda Lam" initials="YL" lastIdx="3" clrIdx="0">
    <p:extLst>
      <p:ext uri="{19B8F6BF-5375-455C-9EA6-DF929625EA0E}">
        <p15:presenceInfo xmlns:p15="http://schemas.microsoft.com/office/powerpoint/2012/main" userId="Yolanda La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7345D"/>
    <a:srgbClr val="F4F5F5"/>
    <a:srgbClr val="ECECEC"/>
    <a:srgbClr val="E660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792" y="108"/>
      </p:cViewPr>
      <p:guideLst>
        <p:guide orient="horz" pos="2160"/>
        <p:guide pos="3840"/>
        <p:guide pos="9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commentAuthors" Target="commentAuthor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comments/modernComment_1F4_2CD4189.xml><?xml version="1.0" encoding="utf-8"?>
<p188:cmLst xmlns:a="http://schemas.openxmlformats.org/drawingml/2006/main" xmlns:r="http://schemas.openxmlformats.org/officeDocument/2006/relationships" xmlns:p188="http://schemas.microsoft.com/office/powerpoint/2018/8/main">
  <p188:cm id="{71EC9BBC-DB62-413A-B6CB-8B87A3F3E6BC}" authorId="{9936D7B9-7D44-0DAD-A3FF-7CFB09C59890}" created="2024-09-11T17:03:34.153">
    <ac:deMkLst xmlns:ac="http://schemas.microsoft.com/office/drawing/2013/main/command">
      <pc:docMk xmlns:pc="http://schemas.microsoft.com/office/powerpoint/2013/main/command"/>
      <pc:sldMk xmlns:pc="http://schemas.microsoft.com/office/powerpoint/2013/main/command" cId="47006089" sldId="500"/>
      <ac:spMk id="3" creationId="{B7ECDBED-0E09-9E04-C8E8-4A386DF487C1}"/>
    </ac:deMkLst>
    <p188:txBody>
      <a:bodyPr/>
      <a:lstStyle/>
      <a:p>
        <a:r>
          <a:rPr lang="en-US"/>
          <a:t>Add where is based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B6D2AD-983B-2423-6003-CDCB0CF860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3C5832-D124-3B65-7CCE-B9156F76E6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5981D0-1F50-3241-A972-6BC0434DE21E}" type="datetimeFigureOut">
              <a:rPr lang="en-US" smtClean="0"/>
              <a:t>12/10/2024</a:t>
            </a:fld>
            <a:endParaRPr lang="en-US"/>
          </a:p>
        </p:txBody>
      </p:sp>
      <p:sp>
        <p:nvSpPr>
          <p:cNvPr id="4" name="Footer Placeholder 3">
            <a:extLst>
              <a:ext uri="{FF2B5EF4-FFF2-40B4-BE49-F238E27FC236}">
                <a16:creationId xmlns:a16="http://schemas.microsoft.com/office/drawing/2014/main" id="{14D3808B-41A2-DA39-B05E-566DE1A4FA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E1F78E-88B9-F3BE-5688-02D6E46D8F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CD00CC-55BC-1246-918B-48B1A0EC3BAA}" type="slidenum">
              <a:rPr lang="en-US" smtClean="0"/>
              <a:t>‹#›</a:t>
            </a:fld>
            <a:endParaRPr lang="en-US"/>
          </a:p>
        </p:txBody>
      </p:sp>
    </p:spTree>
    <p:extLst>
      <p:ext uri="{BB962C8B-B14F-4D97-AF65-F5344CB8AC3E}">
        <p14:creationId xmlns:p14="http://schemas.microsoft.com/office/powerpoint/2010/main" val="270595290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DAB0A6-C6D3-804B-AFD6-D0DEDC5BB715}"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F985EB-BE63-8144-A40C-5DC701EA2332}" type="slidenum">
              <a:rPr lang="en-US" smtClean="0"/>
              <a:t>‹#›</a:t>
            </a:fld>
            <a:endParaRPr lang="en-US"/>
          </a:p>
        </p:txBody>
      </p:sp>
    </p:spTree>
    <p:extLst>
      <p:ext uri="{BB962C8B-B14F-4D97-AF65-F5344CB8AC3E}">
        <p14:creationId xmlns:p14="http://schemas.microsoft.com/office/powerpoint/2010/main" val="3446585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Very simple question to start this lesson?</a:t>
            </a:r>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What percentage of production animals do we actually eat in the US?</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2</a:t>
            </a:fld>
            <a:endParaRPr lang="en-US"/>
          </a:p>
        </p:txBody>
      </p:sp>
    </p:spTree>
    <p:extLst>
      <p:ext uri="{BB962C8B-B14F-4D97-AF65-F5344CB8AC3E}">
        <p14:creationId xmlns:p14="http://schemas.microsoft.com/office/powerpoint/2010/main" val="3585661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It wasn’t until the later 1800’s that companies realized that the protein meal, left over from getting all of the fat out, was also a useful feed for livestock</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Actually, in this ad, you can see that Darling Ingredients Beef Scraps are on the list.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11</a:t>
            </a:fld>
            <a:endParaRPr lang="en-US"/>
          </a:p>
        </p:txBody>
      </p:sp>
    </p:spTree>
    <p:extLst>
      <p:ext uri="{BB962C8B-B14F-4D97-AF65-F5344CB8AC3E}">
        <p14:creationId xmlns:p14="http://schemas.microsoft.com/office/powerpoint/2010/main" val="3259131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Fat salvage efforts became very popular during the second World War</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The US government actually asked families to save fat from cooking and donate it to the war effort to make explosives and gunpowder.</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Over the course of the 5 ½ year program, the armed services collected 850 million pounds of inedible fats and oils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In one year, 1947, households salvaged 114 million pounds of fat, nearly 10 million pounds per month</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12</a:t>
            </a:fld>
            <a:endParaRPr lang="en-US"/>
          </a:p>
        </p:txBody>
      </p:sp>
    </p:spTree>
    <p:extLst>
      <p:ext uri="{BB962C8B-B14F-4D97-AF65-F5344CB8AC3E}">
        <p14:creationId xmlns:p14="http://schemas.microsoft.com/office/powerpoint/2010/main" val="449129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How many of you like bacon?</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So frying bacon is just rendering in its most basic form</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We are heating up the fat and protein “rendering” out the fat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Producing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Crispy bacon (the protein)</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Fat (the grease left in the pan)</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14</a:t>
            </a:fld>
            <a:endParaRPr lang="en-US"/>
          </a:p>
        </p:txBody>
      </p:sp>
    </p:spTree>
    <p:extLst>
      <p:ext uri="{BB962C8B-B14F-4D97-AF65-F5344CB8AC3E}">
        <p14:creationId xmlns:p14="http://schemas.microsoft.com/office/powerpoint/2010/main" val="333508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Let’s examine how the rendering industry works, as a whole.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Animal parts and oils are collected by the company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Large meat producers, packing facilities and plants, and butcher shops have materials such as hides/feathers, organs, heads, feet, and trimmings from the slaughtering process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Grocery stores have the trimmings and leftovers from taking the larger wholesale cuts and making retail cuts of meat for the display cases. They also have meat that might be expired and would traditional be thrown away.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Restaurants produce gallons and gallons of used cooking oil and grease from food production.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15</a:t>
            </a:fld>
            <a:endParaRPr lang="en-US"/>
          </a:p>
        </p:txBody>
      </p:sp>
    </p:spTree>
    <p:extLst>
      <p:ext uri="{BB962C8B-B14F-4D97-AF65-F5344CB8AC3E}">
        <p14:creationId xmlns:p14="http://schemas.microsoft.com/office/powerpoint/2010/main" val="754408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Just to give you an idea of the volume of material produced at grocery stores and restaurants each year.</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Local grocery stores produce around 2 billion pounds of scraps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Restaurants produce 4 and a half billion pounds of used cooking oil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If you remember from earlier, there is about 56 billion pounds of “waste” produced in the slaughter process annually.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Leaving 50 billion pounds coming from the processors and packing houses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16</a:t>
            </a:fld>
            <a:endParaRPr lang="en-US"/>
          </a:p>
        </p:txBody>
      </p:sp>
    </p:spTree>
    <p:extLst>
      <p:ext uri="{BB962C8B-B14F-4D97-AF65-F5344CB8AC3E}">
        <p14:creationId xmlns:p14="http://schemas.microsoft.com/office/powerpoint/2010/main" val="3292515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Not only do renderers take the materials from the meat producers in the US, but they also collect animals that die from natural or other causes on the farm.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Fallen farm animals make up about 4.5% of the rendered products in the US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We will learn later that this is a HUGE benefit to the environment, not allowing these animals to just decompose on the farm.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pPr algn="l" rtl="0"/>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17</a:t>
            </a:fld>
            <a:endParaRPr lang="en-US"/>
          </a:p>
        </p:txBody>
      </p:sp>
    </p:spTree>
    <p:extLst>
      <p:ext uri="{BB962C8B-B14F-4D97-AF65-F5344CB8AC3E}">
        <p14:creationId xmlns:p14="http://schemas.microsoft.com/office/powerpoint/2010/main" val="1154443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The first process in the rendering industry is collection of the raw materials.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Here are a few examples of the variety of that transportation through the years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Also, some production facilities have gotten smart over the years.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They have incorporated an “on-site” rendering facility at their plants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The rendering plant is directly connected to the processing plant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This allows the raw material to be directly fed into the rendering facility while production is ongoing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No need for trucking or rail deliveries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18</a:t>
            </a:fld>
            <a:endParaRPr lang="en-US"/>
          </a:p>
        </p:txBody>
      </p:sp>
    </p:spTree>
    <p:extLst>
      <p:ext uri="{BB962C8B-B14F-4D97-AF65-F5344CB8AC3E}">
        <p14:creationId xmlns:p14="http://schemas.microsoft.com/office/powerpoint/2010/main" val="2365396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Next we are going to take a look at the innerworkings of the rendering facility and how the product actually moves from a raw material, into a finished product.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19</a:t>
            </a:fld>
            <a:endParaRPr lang="en-US"/>
          </a:p>
        </p:txBody>
      </p:sp>
    </p:spTree>
    <p:extLst>
      <p:ext uri="{BB962C8B-B14F-4D97-AF65-F5344CB8AC3E}">
        <p14:creationId xmlns:p14="http://schemas.microsoft.com/office/powerpoint/2010/main" val="2120189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When the raw material first enters the plant, it is dumped into large hoppers that feed the </a:t>
            </a:r>
            <a:r>
              <a:rPr lang="en-US" sz="1800" b="0" i="0" u="none" strike="noStrike" err="1">
                <a:solidFill>
                  <a:srgbClr val="000000"/>
                </a:solidFill>
                <a:effectLst/>
                <a:latin typeface="Calibri" panose="020F0502020204030204" pitchFamily="34" charset="0"/>
              </a:rPr>
              <a:t>pregrinders</a:t>
            </a:r>
            <a:r>
              <a:rPr lang="en-US" sz="1800" b="0" i="0" u="none" strike="noStrike">
                <a:solidFill>
                  <a:srgbClr val="000000"/>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These reduce the material to a more uniform size before it enters the plant</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If you have ever cooked any bacon, to reference the example before, thick cut bacon will take much longer to cook then thin cut bacon.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Renderers want to make sure that the material cooks uniformly and consistently, so uniform size is very important.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20</a:t>
            </a:fld>
            <a:endParaRPr lang="en-US"/>
          </a:p>
        </p:txBody>
      </p:sp>
    </p:spTree>
    <p:extLst>
      <p:ext uri="{BB962C8B-B14F-4D97-AF65-F5344CB8AC3E}">
        <p14:creationId xmlns:p14="http://schemas.microsoft.com/office/powerpoint/2010/main" val="509995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From the </a:t>
            </a:r>
            <a:r>
              <a:rPr lang="en-US" sz="1800" b="0" i="0" u="none" strike="noStrike" err="1">
                <a:solidFill>
                  <a:srgbClr val="000000"/>
                </a:solidFill>
                <a:effectLst/>
                <a:latin typeface="Calibri" panose="020F0502020204030204" pitchFamily="34" charset="0"/>
              </a:rPr>
              <a:t>pregrinders</a:t>
            </a:r>
            <a:r>
              <a:rPr lang="en-US" sz="1800" b="0" i="0" u="none" strike="noStrike">
                <a:solidFill>
                  <a:srgbClr val="000000"/>
                </a:solidFill>
                <a:effectLst/>
                <a:latin typeface="Calibri" panose="020F0502020204030204" pitchFamily="34" charset="0"/>
              </a:rPr>
              <a:t>, material is moved, typically with augers or belts, to the cookers.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There are many different types and methods, but most use a combination of pressure and heat to cook the raw material</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These cookers are virtually big pressurized deep fryers.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KFC uses pressurized deep fryers to make chicken.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That was their solution to make juicier chicken</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There are certain benchmarks to hit for time, pressure and temperature to kill all of the bad pathogens in the raw material to make it safe to use for feeds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21</a:t>
            </a:fld>
            <a:endParaRPr lang="en-US"/>
          </a:p>
        </p:txBody>
      </p:sp>
    </p:spTree>
    <p:extLst>
      <p:ext uri="{BB962C8B-B14F-4D97-AF65-F5344CB8AC3E}">
        <p14:creationId xmlns:p14="http://schemas.microsoft.com/office/powerpoint/2010/main" val="4271805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About 50%, that’s taking out all the bones, organs, blood, skin or feathers, and all of the trimmings and fat that is normally removed at the butcher or grocery store.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In comparison, other countries, mostly 3rd world countries, do consume more of the animal, than the US.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3</a:t>
            </a:fld>
            <a:endParaRPr lang="en-US"/>
          </a:p>
        </p:txBody>
      </p:sp>
    </p:spTree>
    <p:extLst>
      <p:ext uri="{BB962C8B-B14F-4D97-AF65-F5344CB8AC3E}">
        <p14:creationId xmlns:p14="http://schemas.microsoft.com/office/powerpoint/2010/main" val="520728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From the cookers, renderers want to make sure they have separated the fats from the proteins.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Presses like these are used to squeeze the material to press all of the fat out of the meal.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22</a:t>
            </a:fld>
            <a:endParaRPr lang="en-US"/>
          </a:p>
        </p:txBody>
      </p:sp>
    </p:spTree>
    <p:extLst>
      <p:ext uri="{BB962C8B-B14F-4D97-AF65-F5344CB8AC3E}">
        <p14:creationId xmlns:p14="http://schemas.microsoft.com/office/powerpoint/2010/main" val="812724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Now there are 2 separate products, meal and fat</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Let’s look at the meal first</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The meal is usually stuck together in a big brick. So it must be broken down into smaller, more uniform particles in order to be used as feed.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23</a:t>
            </a:fld>
            <a:endParaRPr lang="en-US"/>
          </a:p>
        </p:txBody>
      </p:sp>
    </p:spTree>
    <p:extLst>
      <p:ext uri="{BB962C8B-B14F-4D97-AF65-F5344CB8AC3E}">
        <p14:creationId xmlns:p14="http://schemas.microsoft.com/office/powerpoint/2010/main" val="1609014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When the hammer mills finish with reducing the particle size, renderers use large screens to insure uniform particle size.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Any material that is too large for the screen will pass back through the hammer mill to be reduced to a uniform size.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24</a:t>
            </a:fld>
            <a:endParaRPr lang="en-US"/>
          </a:p>
        </p:txBody>
      </p:sp>
    </p:spTree>
    <p:extLst>
      <p:ext uri="{BB962C8B-B14F-4D97-AF65-F5344CB8AC3E}">
        <p14:creationId xmlns:p14="http://schemas.microsoft.com/office/powerpoint/2010/main" val="1975207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After the meal is screened to a uniform size, it moved to a silo for storage until it is sold and transported to the final customer</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25</a:t>
            </a:fld>
            <a:endParaRPr lang="en-US"/>
          </a:p>
        </p:txBody>
      </p:sp>
    </p:spTree>
    <p:extLst>
      <p:ext uri="{BB962C8B-B14F-4D97-AF65-F5344CB8AC3E}">
        <p14:creationId xmlns:p14="http://schemas.microsoft.com/office/powerpoint/2010/main" val="619308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Now let’s take a look at the fat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Fat at the plant is moved from the presses to a purifying process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Most renderers us a centrifuge to spin any remaining solids out of the liquid fat</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The liquid is spun very fast and the solids separate, being pushed to the outside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Any solids removed in this process are sent back to the press.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26</a:t>
            </a:fld>
            <a:endParaRPr lang="en-US"/>
          </a:p>
        </p:txBody>
      </p:sp>
    </p:spTree>
    <p:extLst>
      <p:ext uri="{BB962C8B-B14F-4D97-AF65-F5344CB8AC3E}">
        <p14:creationId xmlns:p14="http://schemas.microsoft.com/office/powerpoint/2010/main" val="21641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The finished fats are sent to storage tanks to await delivery to the customer.</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27</a:t>
            </a:fld>
            <a:endParaRPr lang="en-US"/>
          </a:p>
        </p:txBody>
      </p:sp>
    </p:spTree>
    <p:extLst>
      <p:ext uri="{BB962C8B-B14F-4D97-AF65-F5344CB8AC3E}">
        <p14:creationId xmlns:p14="http://schemas.microsoft.com/office/powerpoint/2010/main" val="642882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Shipments to customer happen in many different ways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Trucks deliver product to customers within a few hours of the plant</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Rail cars are utilized to ship product throughout the US, Canada, and Mexico</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Containers are used to export product to multiple countries around the world</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Bulk ships are used to export products to single use countries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28</a:t>
            </a:fld>
            <a:endParaRPr lang="en-US"/>
          </a:p>
        </p:txBody>
      </p:sp>
    </p:spTree>
    <p:extLst>
      <p:ext uri="{BB962C8B-B14F-4D97-AF65-F5344CB8AC3E}">
        <p14:creationId xmlns:p14="http://schemas.microsoft.com/office/powerpoint/2010/main" val="4188875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Here is a snapshot of all of the rendered ingredients from a cow.</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30</a:t>
            </a:fld>
            <a:endParaRPr lang="en-US"/>
          </a:p>
        </p:txBody>
      </p:sp>
    </p:spTree>
    <p:extLst>
      <p:ext uri="{BB962C8B-B14F-4D97-AF65-F5344CB8AC3E}">
        <p14:creationId xmlns:p14="http://schemas.microsoft.com/office/powerpoint/2010/main" val="3197385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 look at what is rendered from a pig.</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31</a:t>
            </a:fld>
            <a:endParaRPr lang="en-US"/>
          </a:p>
        </p:txBody>
      </p:sp>
    </p:spTree>
    <p:extLst>
      <p:ext uri="{BB962C8B-B14F-4D97-AF65-F5344CB8AC3E}">
        <p14:creationId xmlns:p14="http://schemas.microsoft.com/office/powerpoint/2010/main" val="2714278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And, finally, examples of what comes from the poultry industry.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32</a:t>
            </a:fld>
            <a:endParaRPr lang="en-US"/>
          </a:p>
        </p:txBody>
      </p:sp>
    </p:spTree>
    <p:extLst>
      <p:ext uri="{BB962C8B-B14F-4D97-AF65-F5344CB8AC3E}">
        <p14:creationId xmlns:p14="http://schemas.microsoft.com/office/powerpoint/2010/main" val="966026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Calibri" panose="020F0502020204030204" pitchFamily="34" charset="0"/>
              </a:rPr>
              <a:t>So, when we look at what that means in the US annually, there are almost 150 million cattle, hogs, and sheep and 10 Billion chickens and turkeys slaughtered annually.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4</a:t>
            </a:fld>
            <a:endParaRPr lang="en-US"/>
          </a:p>
        </p:txBody>
      </p:sp>
    </p:spTree>
    <p:extLst>
      <p:ext uri="{BB962C8B-B14F-4D97-AF65-F5344CB8AC3E}">
        <p14:creationId xmlns:p14="http://schemas.microsoft.com/office/powerpoint/2010/main" val="3190969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Starting in the food world</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Gelatin is made in the rendering process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Jello, marshmallows, gummies, gum, anything that is sticky or gummy has gelatin as an ingredient.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33</a:t>
            </a:fld>
            <a:endParaRPr lang="en-US"/>
          </a:p>
        </p:txBody>
      </p:sp>
    </p:spTree>
    <p:extLst>
      <p:ext uri="{BB962C8B-B14F-4D97-AF65-F5344CB8AC3E}">
        <p14:creationId xmlns:p14="http://schemas.microsoft.com/office/powerpoint/2010/main" val="2754221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How about medicines and supplements?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Gel capsules that hold medication are most made from pork by products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Supplements like collagen peptides, joint supplements, and certain protein powders contain animal by products to promote healthier joints, bones, skin, and nails.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Multiple medications are derived directly from animal by-products. Lifesaving medicines have been a result of research by the rendering companies.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34</a:t>
            </a:fld>
            <a:endParaRPr lang="en-US"/>
          </a:p>
        </p:txBody>
      </p:sp>
    </p:spTree>
    <p:extLst>
      <p:ext uri="{BB962C8B-B14F-4D97-AF65-F5344CB8AC3E}">
        <p14:creationId xmlns:p14="http://schemas.microsoft.com/office/powerpoint/2010/main" val="3020718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Make up and lotions contain multiple ingredients that are from the rendering industry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Most notable animal fats to make products that stay in place and last longer</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35</a:t>
            </a:fld>
            <a:endParaRPr lang="en-US"/>
          </a:p>
        </p:txBody>
      </p:sp>
    </p:spTree>
    <p:extLst>
      <p:ext uri="{BB962C8B-B14F-4D97-AF65-F5344CB8AC3E}">
        <p14:creationId xmlns:p14="http://schemas.microsoft.com/office/powerpoint/2010/main" val="26217282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There are products that we don’t even think about that are full of animal by products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Rudder in tires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Fireworks, explosives, and </a:t>
            </a:r>
            <a:r>
              <a:rPr lang="en-US" sz="1800" b="0" i="0" u="none" strike="noStrike" err="1">
                <a:solidFill>
                  <a:srgbClr val="000000"/>
                </a:solidFill>
                <a:effectLst/>
                <a:latin typeface="Calibri" panose="020F0502020204030204" pitchFamily="34" charset="0"/>
              </a:rPr>
              <a:t>gunpowders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Paint</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36</a:t>
            </a:fld>
            <a:endParaRPr lang="en-US"/>
          </a:p>
        </p:txBody>
      </p:sp>
    </p:spTree>
    <p:extLst>
      <p:ext uri="{BB962C8B-B14F-4D97-AF65-F5344CB8AC3E}">
        <p14:creationId xmlns:p14="http://schemas.microsoft.com/office/powerpoint/2010/main" val="974651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More products that are derived from rendering</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Glues and adhesives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PVC’s and plastics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37</a:t>
            </a:fld>
            <a:endParaRPr lang="en-US"/>
          </a:p>
        </p:txBody>
      </p:sp>
    </p:spTree>
    <p:extLst>
      <p:ext uri="{BB962C8B-B14F-4D97-AF65-F5344CB8AC3E}">
        <p14:creationId xmlns:p14="http://schemas.microsoft.com/office/powerpoint/2010/main" val="905169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Multiples uses of animal by-products are the sports industry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Leather is an animal by product.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38</a:t>
            </a:fld>
            <a:endParaRPr lang="en-US"/>
          </a:p>
        </p:txBody>
      </p:sp>
    </p:spTree>
    <p:extLst>
      <p:ext uri="{BB962C8B-B14F-4D97-AF65-F5344CB8AC3E}">
        <p14:creationId xmlns:p14="http://schemas.microsoft.com/office/powerpoint/2010/main" val="2707454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Rendering and fuel companies have even figured out how produce renewable diesel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Currently working to produce a renewable aviation fuel for planes and jets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39</a:t>
            </a:fld>
            <a:endParaRPr lang="en-US"/>
          </a:p>
        </p:txBody>
      </p:sp>
    </p:spTree>
    <p:extLst>
      <p:ext uri="{BB962C8B-B14F-4D97-AF65-F5344CB8AC3E}">
        <p14:creationId xmlns:p14="http://schemas.microsoft.com/office/powerpoint/2010/main" val="2030606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We have looked at all of the many products that come from rendering, but let’s take a look at all of the many environmental impacts of rendering.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40</a:t>
            </a:fld>
            <a:endParaRPr lang="en-US"/>
          </a:p>
        </p:txBody>
      </p:sp>
    </p:spTree>
    <p:extLst>
      <p:ext uri="{BB962C8B-B14F-4D97-AF65-F5344CB8AC3E}">
        <p14:creationId xmlns:p14="http://schemas.microsoft.com/office/powerpoint/2010/main" val="13396236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Renderers were the first real recyclers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Rendering transforms 50 billion pounds of raw materials into 32 billion pounds of new fats, oils, and proteins annually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If all rendering operations in the US were to stop, it would only take about 4 years for every landfill in the country to be completely full</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41</a:t>
            </a:fld>
            <a:endParaRPr lang="en-US"/>
          </a:p>
        </p:txBody>
      </p:sp>
    </p:spTree>
    <p:extLst>
      <p:ext uri="{BB962C8B-B14F-4D97-AF65-F5344CB8AC3E}">
        <p14:creationId xmlns:p14="http://schemas.microsoft.com/office/powerpoint/2010/main" val="13689541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Lets take a look at that on a different scale.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Rendering collects 50 billion pounds of raw material each year from farms, slaughter houses, grocery stores, and restaurants.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That would fill up 104,000 Dallas Cowboys stadiums every year.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42</a:t>
            </a:fld>
            <a:endParaRPr lang="en-US"/>
          </a:p>
        </p:txBody>
      </p:sp>
    </p:spTree>
    <p:extLst>
      <p:ext uri="{BB962C8B-B14F-4D97-AF65-F5344CB8AC3E}">
        <p14:creationId xmlns:p14="http://schemas.microsoft.com/office/powerpoint/2010/main" val="1398860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And that adds up to around 56 billion pounds of “waste material” produced from those animals that we do not eat in the US. So, where does it go?</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5</a:t>
            </a:fld>
            <a:endParaRPr lang="en-US"/>
          </a:p>
        </p:txBody>
      </p:sp>
    </p:spTree>
    <p:extLst>
      <p:ext uri="{BB962C8B-B14F-4D97-AF65-F5344CB8AC3E}">
        <p14:creationId xmlns:p14="http://schemas.microsoft.com/office/powerpoint/2010/main" val="3746660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Not only do renderers keep all of that raw material out of the landfills, they also create clean water</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Animals are mostly made up of water</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Rendering reclaims that water and keeps grease and oil from clogging the sewers and wastewater systems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3.7 billion gallons of water are reclaimed and returned to the environment each year.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43</a:t>
            </a:fld>
            <a:endParaRPr lang="en-US"/>
          </a:p>
        </p:txBody>
      </p:sp>
    </p:spTree>
    <p:extLst>
      <p:ext uri="{BB962C8B-B14F-4D97-AF65-F5344CB8AC3E}">
        <p14:creationId xmlns:p14="http://schemas.microsoft.com/office/powerpoint/2010/main" val="7457330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As we talked about earlier, rendering companies pick up deceased animals at farms, that have died from various causes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Natural decomposition releases large amounts of greenhouse gases into the atmosphere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Buried animals can contaminate ground water</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44</a:t>
            </a:fld>
            <a:endParaRPr lang="en-US"/>
          </a:p>
        </p:txBody>
      </p:sp>
    </p:spTree>
    <p:extLst>
      <p:ext uri="{BB962C8B-B14F-4D97-AF65-F5344CB8AC3E}">
        <p14:creationId xmlns:p14="http://schemas.microsoft.com/office/powerpoint/2010/main" val="19487558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Rendering helps cut down on greenhouse gas emissions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Reducing emissions from vehicles by nearly 80%</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Capturing 5 times more GHG emissions than they produce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Avoids 90% of the potential GHG emission over industrial composting</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45</a:t>
            </a:fld>
            <a:endParaRPr lang="en-US"/>
          </a:p>
        </p:txBody>
      </p:sp>
    </p:spTree>
    <p:extLst>
      <p:ext uri="{BB962C8B-B14F-4D97-AF65-F5344CB8AC3E}">
        <p14:creationId xmlns:p14="http://schemas.microsoft.com/office/powerpoint/2010/main" val="16731897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Rendering’s role in reducing greenhouse gas emissions is the equivalent of removing 18.5 million car from the roadways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46</a:t>
            </a:fld>
            <a:endParaRPr lang="en-US"/>
          </a:p>
        </p:txBody>
      </p:sp>
    </p:spTree>
    <p:extLst>
      <p:ext uri="{BB962C8B-B14F-4D97-AF65-F5344CB8AC3E}">
        <p14:creationId xmlns:p14="http://schemas.microsoft.com/office/powerpoint/2010/main" val="9802374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Rendering also helps sustain the economy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With an annual economic contribution or $10 billion to the US economy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Providing careers to skill workers in rural communities where they may be tougher to find</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47</a:t>
            </a:fld>
            <a:endParaRPr lang="en-US"/>
          </a:p>
        </p:txBody>
      </p:sp>
    </p:spTree>
    <p:extLst>
      <p:ext uri="{BB962C8B-B14F-4D97-AF65-F5344CB8AC3E}">
        <p14:creationId xmlns:p14="http://schemas.microsoft.com/office/powerpoint/2010/main" val="3333511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Darling Ingredients’ roots date back to the late 1800’s.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Ira C. Darling formed a partnership with a large meatpacking firm in Chicago, IL in 1882</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In 1891, he changed the name to Darling &amp; Company, an Illinois corporation</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49</a:t>
            </a:fld>
            <a:endParaRPr lang="en-US"/>
          </a:p>
        </p:txBody>
      </p:sp>
    </p:spTree>
    <p:extLst>
      <p:ext uri="{BB962C8B-B14F-4D97-AF65-F5344CB8AC3E}">
        <p14:creationId xmlns:p14="http://schemas.microsoft.com/office/powerpoint/2010/main" val="9354695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In 1909, through the acquisition of The Van </a:t>
            </a:r>
            <a:r>
              <a:rPr lang="en-US" sz="1800" b="0" i="0" u="none" strike="noStrike" err="1">
                <a:solidFill>
                  <a:srgbClr val="000000"/>
                </a:solidFill>
                <a:effectLst/>
                <a:latin typeface="Calibri" panose="020F0502020204030204" pitchFamily="34" charset="0"/>
              </a:rPr>
              <a:t>Iderstine</a:t>
            </a:r>
            <a:r>
              <a:rPr lang="en-US" sz="1800" b="0" i="0" u="none" strike="noStrike">
                <a:solidFill>
                  <a:srgbClr val="000000"/>
                </a:solidFill>
                <a:effectLst/>
                <a:latin typeface="Calibri" panose="020F0502020204030204" pitchFamily="34" charset="0"/>
              </a:rPr>
              <a:t> Company, Darling expands into New York</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Soon after in 1920, the company expands into the Great Lakes region</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After about 40 years, Darling acquired entities merge to create the Darling-Delaware Company, Inc.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50</a:t>
            </a:fld>
            <a:endParaRPr lang="en-US"/>
          </a:p>
        </p:txBody>
      </p:sp>
    </p:spTree>
    <p:extLst>
      <p:ext uri="{BB962C8B-B14F-4D97-AF65-F5344CB8AC3E}">
        <p14:creationId xmlns:p14="http://schemas.microsoft.com/office/powerpoint/2010/main" val="24337961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In 1993, the name is changed to Darling International Inc. to reflect the company’s growth into international trade.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Darling is listed on the New York Stock Exchange in 2007</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Darling partners with Valero in 2007 to start Diamond Green Diesel</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51</a:t>
            </a:fld>
            <a:endParaRPr lang="en-US"/>
          </a:p>
        </p:txBody>
      </p:sp>
    </p:spTree>
    <p:extLst>
      <p:ext uri="{BB962C8B-B14F-4D97-AF65-F5344CB8AC3E}">
        <p14:creationId xmlns:p14="http://schemas.microsoft.com/office/powerpoint/2010/main" val="32059805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In 2014, the company undergoes another name change to Darling Ingredients Inc.</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Currently, the company is continuing to expand thought acquisition and growth to expand the global footprint.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b="0" i="0">
                <a:solidFill>
                  <a:srgbClr val="444444"/>
                </a:solidFill>
                <a:effectLst/>
                <a:latin typeface="Calibri" panose="020F0502020204030204" pitchFamily="34" charset="0"/>
              </a:rPr>
              <a:t>​</a:t>
            </a:r>
            <a:r>
              <a:rPr lang="en-US" sz="1800" b="0" i="0" u="none" strike="noStrike">
                <a:solidFill>
                  <a:srgbClr val="000000"/>
                </a:solidFill>
                <a:effectLst/>
                <a:latin typeface="Calibri" panose="020F0502020204030204" pitchFamily="34" charset="0"/>
              </a:rPr>
              <a:t>The core business is the animal rendering plants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Darling is currently the worlds largest rendering company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In North America alone there are 150 locations throughout the US and Canada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That makes Darling the largest rendering company in North America</a:t>
            </a:r>
            <a:endParaRPr lang="en-US" sz="1800" b="0" i="0">
              <a:solidFill>
                <a:srgbClr val="444444"/>
              </a:solidFill>
              <a:effectLst/>
              <a:latin typeface="Arial" panose="020B0604020202020204" pitchFamily="34" charset="0"/>
            </a:endParaRPr>
          </a:p>
          <a:p>
            <a:pPr algn="l" rtl="0" fontAlgn="base"/>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52</a:t>
            </a:fld>
            <a:endParaRPr lang="en-US"/>
          </a:p>
        </p:txBody>
      </p:sp>
    </p:spTree>
    <p:extLst>
      <p:ext uri="{BB962C8B-B14F-4D97-AF65-F5344CB8AC3E}">
        <p14:creationId xmlns:p14="http://schemas.microsoft.com/office/powerpoint/2010/main" val="42249083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5" indent="-174625">
              <a:buFont typeface="Arial" panose="020B0604020202020204" pitchFamily="34" charset="0"/>
              <a:buChar char="•"/>
            </a:pPr>
            <a:r>
              <a:rPr lang="en-US"/>
              <a:t>Darling’s goal is to Give every end a new beginning</a:t>
            </a:r>
          </a:p>
          <a:p>
            <a:pPr marL="174625" indent="-174625">
              <a:buFont typeface="Arial" panose="020B0604020202020204" pitchFamily="34" charset="0"/>
              <a:buChar char="•"/>
            </a:pPr>
            <a:r>
              <a:rPr lang="en-US"/>
              <a:t>Darling collects, processes, and creates the highest value for animal by-products.</a:t>
            </a:r>
            <a:endParaRPr lang="en-US">
              <a:cs typeface="Calibri"/>
            </a:endParaRPr>
          </a:p>
        </p:txBody>
      </p:sp>
      <p:sp>
        <p:nvSpPr>
          <p:cNvPr id="4" name="Slide Number Placeholder 3"/>
          <p:cNvSpPr>
            <a:spLocks noGrp="1"/>
          </p:cNvSpPr>
          <p:nvPr>
            <p:ph type="sldNum" sz="quarter" idx="5"/>
          </p:nvPr>
        </p:nvSpPr>
        <p:spPr/>
        <p:txBody>
          <a:bodyPr/>
          <a:lstStyle/>
          <a:p>
            <a:fld id="{2FF985EB-BE63-8144-A40C-5DC701EA2332}" type="slidenum">
              <a:rPr lang="en-US" smtClean="0"/>
              <a:t>53</a:t>
            </a:fld>
            <a:endParaRPr lang="en-US"/>
          </a:p>
        </p:txBody>
      </p:sp>
    </p:spTree>
    <p:extLst>
      <p:ext uri="{BB962C8B-B14F-4D97-AF65-F5344CB8AC3E}">
        <p14:creationId xmlns:p14="http://schemas.microsoft.com/office/powerpoint/2010/main" val="2250733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To answer that question, we need to take a bit of a trip back in time.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6</a:t>
            </a:fld>
            <a:endParaRPr lang="en-US"/>
          </a:p>
        </p:txBody>
      </p:sp>
    </p:spTree>
    <p:extLst>
      <p:ext uri="{BB962C8B-B14F-4D97-AF65-F5344CB8AC3E}">
        <p14:creationId xmlns:p14="http://schemas.microsoft.com/office/powerpoint/2010/main" val="13212772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a:t>Darling processed 15% of the global share of by-products</a:t>
            </a:r>
          </a:p>
          <a:p>
            <a:pPr marL="174708" indent="-174708" defTabSz="931774">
              <a:buFont typeface="Arial" panose="020B0604020202020204" pitchFamily="34" charset="0"/>
              <a:buChar char="•"/>
              <a:defRPr/>
            </a:pPr>
            <a:r>
              <a:rPr lang="en-US"/>
              <a:t>Producing 30% of the gelatin and collagen globally </a:t>
            </a:r>
          </a:p>
          <a:p>
            <a:pPr marL="174708" indent="-174708" defTabSz="931774">
              <a:buFont typeface="Arial" panose="020B0604020202020204" pitchFamily="34" charset="0"/>
              <a:buChar char="•"/>
              <a:defRPr/>
            </a:pPr>
            <a:r>
              <a:rPr lang="en-US"/>
              <a:t>Creating 1.2 billion gallons of renewable fuels annually </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54</a:t>
            </a:fld>
            <a:endParaRPr lang="en-US"/>
          </a:p>
        </p:txBody>
      </p:sp>
    </p:spTree>
    <p:extLst>
      <p:ext uri="{BB962C8B-B14F-4D97-AF65-F5344CB8AC3E}">
        <p14:creationId xmlns:p14="http://schemas.microsoft.com/office/powerpoint/2010/main" val="22650425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a:solidFill>
                  <a:prstClr val="black"/>
                </a:solidFill>
                <a:latin typeface="Calibri" panose="020F0502020204030204"/>
              </a:rPr>
              <a:t>Darling Ingredients is working for a more sustainable world</a:t>
            </a:r>
          </a:p>
          <a:p>
            <a:pPr marL="640594" lvl="1" indent="-174708" defTabSz="931774">
              <a:buFont typeface="Arial" panose="020B0604020202020204" pitchFamily="34" charset="0"/>
              <a:buChar char="•"/>
              <a:defRPr/>
            </a:pPr>
            <a:r>
              <a:rPr lang="en-US">
                <a:solidFill>
                  <a:prstClr val="black"/>
                </a:solidFill>
                <a:latin typeface="Calibri" panose="020F0502020204030204"/>
              </a:rPr>
              <a:t>Processing 15% of the world’s animal by-products</a:t>
            </a:r>
          </a:p>
          <a:p>
            <a:pPr marL="640594" lvl="1" indent="-174708" defTabSz="931774">
              <a:buFont typeface="Arial" panose="020B0604020202020204" pitchFamily="34" charset="0"/>
              <a:buChar char="•"/>
              <a:defRPr/>
            </a:pPr>
            <a:r>
              <a:rPr lang="en-US">
                <a:solidFill>
                  <a:prstClr val="black"/>
                </a:solidFill>
                <a:latin typeface="Calibri" panose="020F0502020204030204"/>
              </a:rPr>
              <a:t>Returning over 10 billion gallons of water to the environment</a:t>
            </a:r>
          </a:p>
          <a:p>
            <a:pPr marL="640594" lvl="1" indent="-174708" defTabSz="931774">
              <a:buFont typeface="Arial" panose="020B0604020202020204" pitchFamily="34" charset="0"/>
              <a:buChar char="•"/>
              <a:defRPr/>
            </a:pPr>
            <a:r>
              <a:rPr lang="en-US">
                <a:solidFill>
                  <a:prstClr val="black"/>
                </a:solidFill>
                <a:latin typeface="Calibri" panose="020F0502020204030204"/>
              </a:rPr>
              <a:t>Producing 2.7 billion pounds of low carbon intensity feedstock for biofuels</a:t>
            </a:r>
          </a:p>
          <a:p>
            <a:pPr marL="640594" lvl="1" indent="-174708" defTabSz="931774">
              <a:buFont typeface="Arial" panose="020B0604020202020204" pitchFamily="34" charset="0"/>
              <a:buChar char="•"/>
              <a:defRPr/>
            </a:pPr>
            <a:r>
              <a:rPr lang="en-US">
                <a:solidFill>
                  <a:prstClr val="black"/>
                </a:solidFill>
                <a:latin typeface="Calibri" panose="020F0502020204030204"/>
              </a:rPr>
              <a:t>Providing 48,000 homes with green power</a:t>
            </a:r>
          </a:p>
          <a:p>
            <a:pPr marL="640594" lvl="1" indent="-174708" defTabSz="931774">
              <a:buFont typeface="Arial" panose="020B0604020202020204" pitchFamily="34" charset="0"/>
              <a:buChar char="•"/>
              <a:defRPr/>
            </a:pPr>
            <a:r>
              <a:rPr lang="en-US">
                <a:solidFill>
                  <a:prstClr val="black"/>
                </a:solidFill>
                <a:latin typeface="Calibri" panose="020F0502020204030204"/>
              </a:rPr>
              <a:t>Removing the equivalent of 2 million cars from the roads</a:t>
            </a:r>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55</a:t>
            </a:fld>
            <a:endParaRPr lang="en-US"/>
          </a:p>
        </p:txBody>
      </p:sp>
    </p:spTree>
    <p:extLst>
      <p:ext uri="{BB962C8B-B14F-4D97-AF65-F5344CB8AC3E}">
        <p14:creationId xmlns:p14="http://schemas.microsoft.com/office/powerpoint/2010/main" val="33202301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t>The company values are Integrity, transparency, and entrepreneurship</a:t>
            </a:r>
          </a:p>
          <a:p>
            <a:pPr marL="174708" indent="-174708">
              <a:buFont typeface="Arial" panose="020B0604020202020204" pitchFamily="34" charset="0"/>
              <a:buChar char="•"/>
            </a:pPr>
            <a:r>
              <a:rPr lang="en-US"/>
              <a:t>As stated before the company starting in 1882</a:t>
            </a:r>
          </a:p>
          <a:p>
            <a:pPr marL="174708" indent="-174708">
              <a:buFont typeface="Arial" panose="020B0604020202020204" pitchFamily="34" charset="0"/>
              <a:buChar char="•"/>
            </a:pPr>
            <a:r>
              <a:rPr lang="en-US"/>
              <a:t>The global headquarters are in Irving, Texas, just outside of Dallas</a:t>
            </a:r>
          </a:p>
          <a:p>
            <a:pPr marL="174708" indent="-174708">
              <a:buFont typeface="Arial" panose="020B0604020202020204" pitchFamily="34" charset="0"/>
              <a:buChar char="•"/>
            </a:pPr>
            <a:r>
              <a:rPr lang="en-US"/>
              <a:t>Currently employing over 15,000 people</a:t>
            </a:r>
          </a:p>
          <a:p>
            <a:pPr marL="174708" indent="-174708">
              <a:buFont typeface="Arial" panose="020B0604020202020204" pitchFamily="34" charset="0"/>
              <a:buChar char="•"/>
            </a:pPr>
            <a:r>
              <a:rPr lang="en-US"/>
              <a:t>260+ locations in 17 different countries</a:t>
            </a:r>
          </a:p>
          <a:p>
            <a:pPr marL="174708" indent="-174708">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56</a:t>
            </a:fld>
            <a:endParaRPr lang="en-US"/>
          </a:p>
        </p:txBody>
      </p:sp>
    </p:spTree>
    <p:extLst>
      <p:ext uri="{BB962C8B-B14F-4D97-AF65-F5344CB8AC3E}">
        <p14:creationId xmlns:p14="http://schemas.microsoft.com/office/powerpoint/2010/main" val="34242889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Bakery Feeds even uses the plastic packaging to heat our facilities, so nothing goes to waste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58</a:t>
            </a:fld>
            <a:endParaRPr lang="en-US"/>
          </a:p>
        </p:txBody>
      </p:sp>
    </p:spTree>
    <p:extLst>
      <p:ext uri="{BB962C8B-B14F-4D97-AF65-F5344CB8AC3E}">
        <p14:creationId xmlns:p14="http://schemas.microsoft.com/office/powerpoint/2010/main" val="35280665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CTH is a division in Europe with multiple products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Produces high quality natural casings for the sausage industry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Makes high protein pet food solutions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Creates highly functional pharmaceuticals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59</a:t>
            </a:fld>
            <a:endParaRPr lang="en-US"/>
          </a:p>
        </p:txBody>
      </p:sp>
    </p:spTree>
    <p:extLst>
      <p:ext uri="{BB962C8B-B14F-4D97-AF65-F5344CB8AC3E}">
        <p14:creationId xmlns:p14="http://schemas.microsoft.com/office/powerpoint/2010/main" val="23426668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Dar Pro is the restaurant services division of Darling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Offering restaurants cooking oil collection, recycling, and storage services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Meat and scrap by-product containment, collection and recycling</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Servicing over 225.000 restaurants nationally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60</a:t>
            </a:fld>
            <a:endParaRPr lang="en-US"/>
          </a:p>
        </p:txBody>
      </p:sp>
    </p:spTree>
    <p:extLst>
      <p:ext uri="{BB962C8B-B14F-4D97-AF65-F5344CB8AC3E}">
        <p14:creationId xmlns:p14="http://schemas.microsoft.com/office/powerpoint/2010/main" val="33180402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Diamond Green Diesel is the joint venture with Valero to produce biofuels with plants in Texas and Louisiana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Currently producing renewable diesel and building a facility to produce renewable aviation fuels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Here is a video to explain the process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61</a:t>
            </a:fld>
            <a:endParaRPr lang="en-US"/>
          </a:p>
        </p:txBody>
      </p:sp>
    </p:spTree>
    <p:extLst>
      <p:ext uri="{BB962C8B-B14F-4D97-AF65-F5344CB8AC3E}">
        <p14:creationId xmlns:p14="http://schemas.microsoft.com/office/powerpoint/2010/main" val="1334546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Enviroflight is the Black Soldier Fly production division of Darling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Larvae are used to produce meals and fats for the feed industry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Using less acreage to produce more protein</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62</a:t>
            </a:fld>
            <a:endParaRPr lang="en-US"/>
          </a:p>
        </p:txBody>
      </p:sp>
    </p:spTree>
    <p:extLst>
      <p:ext uri="{BB962C8B-B14F-4D97-AF65-F5344CB8AC3E}">
        <p14:creationId xmlns:p14="http://schemas.microsoft.com/office/powerpoint/2010/main" val="35815378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Ecoson repurposes manure, organic food waste, and swill into renewable resources.</a:t>
            </a:r>
          </a:p>
          <a:p>
            <a:r>
              <a:rPr lang="en-US"/>
              <a:t>They partner with local businesses for efficient, sustainable waste collection.</a:t>
            </a:r>
          </a:p>
          <a:p>
            <a:r>
              <a:rPr lang="en-US"/>
              <a:t>Their processes create high-quality, valuable products that promote sustainability.</a:t>
            </a:r>
          </a:p>
        </p:txBody>
      </p:sp>
      <p:sp>
        <p:nvSpPr>
          <p:cNvPr id="4" name="Slide Number Placeholder 3"/>
          <p:cNvSpPr>
            <a:spLocks noGrp="1"/>
          </p:cNvSpPr>
          <p:nvPr>
            <p:ph type="sldNum" sz="quarter" idx="5"/>
          </p:nvPr>
        </p:nvSpPr>
        <p:spPr/>
        <p:txBody>
          <a:bodyPr/>
          <a:lstStyle/>
          <a:p>
            <a:fld id="{2FF985EB-BE63-8144-A40C-5DC701EA2332}" type="slidenum">
              <a:rPr lang="en-US" smtClean="0"/>
              <a:t>63</a:t>
            </a:fld>
            <a:endParaRPr lang="en-US"/>
          </a:p>
        </p:txBody>
      </p:sp>
    </p:spTree>
    <p:extLst>
      <p:ext uri="{BB962C8B-B14F-4D97-AF65-F5344CB8AC3E}">
        <p14:creationId xmlns:p14="http://schemas.microsoft.com/office/powerpoint/2010/main" val="33136114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FASA is Darling’s animal rendering division in South America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15+ processing facilities in South America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Here are the brands that FASA operates under in South America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64</a:t>
            </a:fld>
            <a:endParaRPr lang="en-US"/>
          </a:p>
        </p:txBody>
      </p:sp>
    </p:spTree>
    <p:extLst>
      <p:ext uri="{BB962C8B-B14F-4D97-AF65-F5344CB8AC3E}">
        <p14:creationId xmlns:p14="http://schemas.microsoft.com/office/powerpoint/2010/main" val="2383840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Since the dawn of man, hunters started using every part of the animal.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Hides for clothing, shoes, warmth and shelter</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Bones for tools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Tendons for thread and string</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Even blood for fertilizer</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7</a:t>
            </a:fld>
            <a:endParaRPr lang="en-US"/>
          </a:p>
        </p:txBody>
      </p:sp>
    </p:spTree>
    <p:extLst>
      <p:ext uri="{BB962C8B-B14F-4D97-AF65-F5344CB8AC3E}">
        <p14:creationId xmlns:p14="http://schemas.microsoft.com/office/powerpoint/2010/main" val="33146048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Specialize in the production of gelatin and collagen</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Bringing multifunctional ingredients to over 60 countries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Founded in 1998 in South America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Exporting products to over 60 countries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65</a:t>
            </a:fld>
            <a:endParaRPr lang="en-US"/>
          </a:p>
        </p:txBody>
      </p:sp>
    </p:spTree>
    <p:extLst>
      <p:ext uri="{BB962C8B-B14F-4D97-AF65-F5344CB8AC3E}">
        <p14:creationId xmlns:p14="http://schemas.microsoft.com/office/powerpoint/2010/main" val="3174658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Based in the UK</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Using animal by-product to produce the bases for all types of fine </a:t>
            </a:r>
            <a:r>
              <a:rPr lang="en-US" sz="1800" b="0" i="0" u="none" strike="noStrike" err="1">
                <a:solidFill>
                  <a:srgbClr val="000000"/>
                </a:solidFill>
                <a:effectLst/>
                <a:latin typeface="Calibri" panose="020F0502020204030204" pitchFamily="34" charset="0"/>
              </a:rPr>
              <a:t>china</a:t>
            </a:r>
            <a:r>
              <a:rPr lang="en-US" sz="1800" b="0" i="0" u="none" strike="noStrike">
                <a:solidFill>
                  <a:srgbClr val="000000"/>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66</a:t>
            </a:fld>
            <a:endParaRPr lang="en-US"/>
          </a:p>
        </p:txBody>
      </p:sp>
    </p:spTree>
    <p:extLst>
      <p:ext uri="{BB962C8B-B14F-4D97-AF65-F5344CB8AC3E}">
        <p14:creationId xmlns:p14="http://schemas.microsoft.com/office/powerpoint/2010/main" val="489557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err="1">
                <a:solidFill>
                  <a:srgbClr val="000000"/>
                </a:solidFill>
                <a:effectLst/>
                <a:latin typeface="Calibri" panose="020F0502020204030204" pitchFamily="34" charset="0"/>
              </a:rPr>
              <a:t>Hepac</a:t>
            </a:r>
            <a:r>
              <a:rPr lang="en-US" sz="1800" b="0" i="0" u="none" strike="noStrike">
                <a:solidFill>
                  <a:srgbClr val="000000"/>
                </a:solidFill>
                <a:effectLst/>
                <a:latin typeface="Calibri" panose="020F0502020204030204" pitchFamily="34" charset="0"/>
              </a:rPr>
              <a:t> is the Darling Ingredients division that produces pork heparin in the Netherlands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Heparin is used as an anti-coagulant to prevent blood clots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67</a:t>
            </a:fld>
            <a:endParaRPr lang="en-US"/>
          </a:p>
        </p:txBody>
      </p:sp>
    </p:spTree>
    <p:extLst>
      <p:ext uri="{BB962C8B-B14F-4D97-AF65-F5344CB8AC3E}">
        <p14:creationId xmlns:p14="http://schemas.microsoft.com/office/powerpoint/2010/main" val="30396654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In Germany, </a:t>
            </a:r>
            <a:r>
              <a:rPr lang="en-US" sz="1800" b="0" i="0" u="none" strike="noStrike" err="1">
                <a:solidFill>
                  <a:srgbClr val="000000"/>
                </a:solidFill>
                <a:effectLst/>
                <a:latin typeface="Calibri" panose="020F0502020204030204" pitchFamily="34" charset="0"/>
              </a:rPr>
              <a:t>Laru</a:t>
            </a:r>
            <a:r>
              <a:rPr lang="en-US" sz="1800" b="0" i="0" u="none" strike="noStrike">
                <a:solidFill>
                  <a:srgbClr val="000000"/>
                </a:solidFill>
                <a:effectLst/>
                <a:latin typeface="Calibri" panose="020F0502020204030204" pitchFamily="34" charset="0"/>
              </a:rPr>
              <a:t> produces fine lard products from pigs and geese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68</a:t>
            </a:fld>
            <a:endParaRPr lang="en-US"/>
          </a:p>
        </p:txBody>
      </p:sp>
    </p:spTree>
    <p:extLst>
      <p:ext uri="{BB962C8B-B14F-4D97-AF65-F5344CB8AC3E}">
        <p14:creationId xmlns:p14="http://schemas.microsoft.com/office/powerpoint/2010/main" val="33812408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r>
              <a:rPr lang="en-US" err="1"/>
              <a:t>Miropasz</a:t>
            </a:r>
            <a:r>
              <a:rPr lang="en-US"/>
              <a:t> processes Category 3 poultry by-products into high-quality proteins and feed fats.</a:t>
            </a:r>
          </a:p>
          <a:p>
            <a:r>
              <a:rPr lang="en-US"/>
              <a:t>- Their strategically located plants ensure fast and efficient operations while maintaining quality.</a:t>
            </a:r>
          </a:p>
          <a:p>
            <a:r>
              <a:rPr lang="en-US"/>
              <a:t>- All facilities are approved for handling low-risk materials, ensuring safety and compliance.</a:t>
            </a:r>
          </a:p>
        </p:txBody>
      </p:sp>
      <p:sp>
        <p:nvSpPr>
          <p:cNvPr id="4" name="Slide Number Placeholder 3"/>
          <p:cNvSpPr>
            <a:spLocks noGrp="1"/>
          </p:cNvSpPr>
          <p:nvPr>
            <p:ph type="sldNum" sz="quarter" idx="5"/>
          </p:nvPr>
        </p:nvSpPr>
        <p:spPr/>
        <p:txBody>
          <a:bodyPr/>
          <a:lstStyle/>
          <a:p>
            <a:fld id="{2FF985EB-BE63-8144-A40C-5DC701EA2332}" type="slidenum">
              <a:rPr lang="en-US" smtClean="0"/>
              <a:t>69</a:t>
            </a:fld>
            <a:endParaRPr lang="en-US"/>
          </a:p>
        </p:txBody>
      </p:sp>
    </p:spTree>
    <p:extLst>
      <p:ext uri="{BB962C8B-B14F-4D97-AF65-F5344CB8AC3E}">
        <p14:creationId xmlns:p14="http://schemas.microsoft.com/office/powerpoint/2010/main" val="31091646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Animal by-products are also great fertilizers, as we learn from many indigenous people.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Nature Safe uses those animal by-products to produce safe, sustainable, and responsible fertilizer</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70</a:t>
            </a:fld>
            <a:endParaRPr lang="en-US"/>
          </a:p>
        </p:txBody>
      </p:sp>
    </p:spTree>
    <p:extLst>
      <p:ext uri="{BB962C8B-B14F-4D97-AF65-F5344CB8AC3E}">
        <p14:creationId xmlns:p14="http://schemas.microsoft.com/office/powerpoint/2010/main" val="15836786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Rendac manages the collection, processing, and disposal of animal by-products with strict hygiene standards.</a:t>
            </a:r>
          </a:p>
          <a:p>
            <a:r>
              <a:rPr lang="en-US"/>
              <a:t>They ensure full compliance with legal regulations for safe and efficient operations.</a:t>
            </a:r>
          </a:p>
          <a:p>
            <a:r>
              <a:rPr lang="en-US"/>
              <a:t>Their waste-to-value approach emphasizes sustainability by converting waste into valuable resources.</a:t>
            </a:r>
          </a:p>
        </p:txBody>
      </p:sp>
      <p:sp>
        <p:nvSpPr>
          <p:cNvPr id="4" name="Slide Number Placeholder 3"/>
          <p:cNvSpPr>
            <a:spLocks noGrp="1"/>
          </p:cNvSpPr>
          <p:nvPr>
            <p:ph type="sldNum" sz="quarter" idx="5"/>
          </p:nvPr>
        </p:nvSpPr>
        <p:spPr/>
        <p:txBody>
          <a:bodyPr/>
          <a:lstStyle/>
          <a:p>
            <a:fld id="{2FF985EB-BE63-8144-A40C-5DC701EA2332}" type="slidenum">
              <a:rPr lang="en-US" smtClean="0"/>
              <a:t>71</a:t>
            </a:fld>
            <a:endParaRPr lang="en-US"/>
          </a:p>
        </p:txBody>
      </p:sp>
    </p:spTree>
    <p:extLst>
      <p:ext uri="{BB962C8B-B14F-4D97-AF65-F5344CB8AC3E}">
        <p14:creationId xmlns:p14="http://schemas.microsoft.com/office/powerpoint/2010/main" val="33193161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Pronounced Roo-so-low</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Food and Pharmaceutical grade collagen, gelatin, and peptides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Collagen is the fibrous connective tissue that holds our bodies together, pictured here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Made up of 3 long chains of over 1,000 amino acids each, and all wound together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There are 28 types of collagen that occur in different parts of the body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72</a:t>
            </a:fld>
            <a:endParaRPr lang="en-US"/>
          </a:p>
        </p:txBody>
      </p:sp>
    </p:spTree>
    <p:extLst>
      <p:ext uri="{BB962C8B-B14F-4D97-AF65-F5344CB8AC3E}">
        <p14:creationId xmlns:p14="http://schemas.microsoft.com/office/powerpoint/2010/main" val="36693785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Sonac produces sustainable ingredients for food, pet food, feed, and other markets, using a residuals-to-resources approach.</a:t>
            </a:r>
          </a:p>
          <a:p>
            <a:r>
              <a:rPr lang="en-US"/>
              <a:t>- They turn animal-origin materials into high-quality proteins, minerals, and specialty ingredients for various industries.</a:t>
            </a:r>
          </a:p>
          <a:p>
            <a:r>
              <a:rPr lang="en-US"/>
              <a:t>- Sonac is dedicated to quality and sustainability, improving product formulations and environmental performance.</a:t>
            </a:r>
          </a:p>
        </p:txBody>
      </p:sp>
      <p:sp>
        <p:nvSpPr>
          <p:cNvPr id="4" name="Slide Number Placeholder 3"/>
          <p:cNvSpPr>
            <a:spLocks noGrp="1"/>
          </p:cNvSpPr>
          <p:nvPr>
            <p:ph type="sldNum" sz="quarter" idx="5"/>
          </p:nvPr>
        </p:nvSpPr>
        <p:spPr/>
        <p:txBody>
          <a:bodyPr/>
          <a:lstStyle/>
          <a:p>
            <a:fld id="{2FF985EB-BE63-8144-A40C-5DC701EA2332}" type="slidenum">
              <a:rPr lang="en-US" smtClean="0"/>
              <a:t>73</a:t>
            </a:fld>
            <a:endParaRPr lang="en-US"/>
          </a:p>
        </p:txBody>
      </p:sp>
    </p:spTree>
    <p:extLst>
      <p:ext uri="{BB962C8B-B14F-4D97-AF65-F5344CB8AC3E}">
        <p14:creationId xmlns:p14="http://schemas.microsoft.com/office/powerpoint/2010/main" val="1243738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Ancient Egyptians 5000 years ago used melted animal fat with a rolled piece of papyrus to create the first candles, used for lighting and heat.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8</a:t>
            </a:fld>
            <a:endParaRPr lang="en-US"/>
          </a:p>
        </p:txBody>
      </p:sp>
    </p:spTree>
    <p:extLst>
      <p:ext uri="{BB962C8B-B14F-4D97-AF65-F5344CB8AC3E}">
        <p14:creationId xmlns:p14="http://schemas.microsoft.com/office/powerpoint/2010/main" val="3706617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However, the first real “break through” in the rendering world was Pliny the Elder</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He realized that with the right combination of goat fat, wood ashes, and a few small ingredients, he could make a something that cleaned with suds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He had created the first soap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9</a:t>
            </a:fld>
            <a:endParaRPr lang="en-US"/>
          </a:p>
        </p:txBody>
      </p:sp>
    </p:spTree>
    <p:extLst>
      <p:ext uri="{BB962C8B-B14F-4D97-AF65-F5344CB8AC3E}">
        <p14:creationId xmlns:p14="http://schemas.microsoft.com/office/powerpoint/2010/main" val="1289528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In more modern times, being clean was much more desirable.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This created a much bigger soap industry and animal fat becomes a very desirable commodity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From soaps, to shampoos, cleaners, and laundry detergents and everything in between.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2FF985EB-BE63-8144-A40C-5DC701EA2332}" type="slidenum">
              <a:rPr lang="en-US" smtClean="0"/>
              <a:t>10</a:t>
            </a:fld>
            <a:endParaRPr lang="en-US"/>
          </a:p>
        </p:txBody>
      </p:sp>
    </p:spTree>
    <p:extLst>
      <p:ext uri="{BB962C8B-B14F-4D97-AF65-F5344CB8AC3E}">
        <p14:creationId xmlns:p14="http://schemas.microsoft.com/office/powerpoint/2010/main" val="6458673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BG Window Righ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825975-A7A7-A153-3E39-78CCEF6AE01E}"/>
              </a:ext>
            </a:extLst>
          </p:cNvPr>
          <p:cNvSpPr txBox="1">
            <a:spLocks/>
          </p:cNvSpPr>
          <p:nvPr/>
        </p:nvSpPr>
        <p:spPr>
          <a:xfrm>
            <a:off x="841940" y="2753290"/>
            <a:ext cx="8580356" cy="2649219"/>
          </a:xfrm>
          <a:prstGeom prst="rect">
            <a:avLst/>
          </a:prstGeom>
        </p:spPr>
        <p:txBody>
          <a:bodyPr vert="horz" lIns="0" tIns="45720" rIns="0" bIns="45720" rtlCol="0" anchor="t">
            <a:normAutofit/>
          </a:bodyPr>
          <a:lstStyle>
            <a:lvl1pPr marL="0" indent="12700" algn="l" defTabSz="914400" rtl="0" eaLnBrk="1" latinLnBrk="0" hangingPunct="1">
              <a:lnSpc>
                <a:spcPct val="80000"/>
              </a:lnSpc>
              <a:spcBef>
                <a:spcPct val="0"/>
              </a:spcBef>
              <a:buNone/>
              <a:tabLst/>
              <a:defRPr sz="6000" b="0" i="0" kern="1200" spc="-150">
                <a:solidFill>
                  <a:schemeClr val="tx2"/>
                </a:solidFill>
                <a:latin typeface="Century Gothic" panose="020B0502020202020204" pitchFamily="34" charset="0"/>
                <a:ea typeface="+mj-ea"/>
                <a:cs typeface="Fellix TRIAL Regular" pitchFamily="2" charset="77"/>
              </a:defRPr>
            </a:lvl1pPr>
          </a:lstStyle>
          <a:p>
            <a:endParaRPr lang="en-US" b="0" i="0" baseline="0">
              <a:solidFill>
                <a:schemeClr val="bg1"/>
              </a:solidFill>
              <a:latin typeface="Fellix" pitchFamily="2" charset="77"/>
            </a:endParaRPr>
          </a:p>
        </p:txBody>
      </p:sp>
      <p:sp>
        <p:nvSpPr>
          <p:cNvPr id="2" name="Title 1">
            <a:extLst>
              <a:ext uri="{FF2B5EF4-FFF2-40B4-BE49-F238E27FC236}">
                <a16:creationId xmlns:a16="http://schemas.microsoft.com/office/drawing/2014/main" id="{521D9148-745F-EF68-D7FA-7C96C4259DBB}"/>
              </a:ext>
            </a:extLst>
          </p:cNvPr>
          <p:cNvSpPr>
            <a:spLocks noGrp="1"/>
          </p:cNvSpPr>
          <p:nvPr>
            <p:ph type="ctrTitle"/>
          </p:nvPr>
        </p:nvSpPr>
        <p:spPr>
          <a:xfrm>
            <a:off x="2378804" y="2266610"/>
            <a:ext cx="7423467" cy="2007216"/>
          </a:xfrm>
          <a:prstGeom prst="rect">
            <a:avLst/>
          </a:prstGeom>
        </p:spPr>
        <p:txBody>
          <a:bodyPr lIns="0" rIns="0" anchor="t"/>
          <a:lstStyle>
            <a:lvl1pPr marL="0" indent="12700" algn="l">
              <a:lnSpc>
                <a:spcPct val="80000"/>
              </a:lnSpc>
              <a:tabLst/>
              <a:defRPr sz="5000" b="0" i="0" spc="-150" baseline="0">
                <a:solidFill>
                  <a:schemeClr val="bg1"/>
                </a:solidFill>
                <a:latin typeface="Fellix" pitchFamily="2" charset="77"/>
                <a:cs typeface="Fellix TRIAL Regular" pitchFamily="2" charset="77"/>
              </a:defRPr>
            </a:lvl1pPr>
          </a:lstStyle>
          <a:p>
            <a:r>
              <a:rPr lang="en-US"/>
              <a:t>Click to edit Master title style</a:t>
            </a:r>
          </a:p>
        </p:txBody>
      </p:sp>
      <p:sp>
        <p:nvSpPr>
          <p:cNvPr id="3" name="Title 1">
            <a:extLst>
              <a:ext uri="{FF2B5EF4-FFF2-40B4-BE49-F238E27FC236}">
                <a16:creationId xmlns:a16="http://schemas.microsoft.com/office/drawing/2014/main" id="{D865B32F-BC92-F603-DB6F-BEEF23002EFB}"/>
              </a:ext>
            </a:extLst>
          </p:cNvPr>
          <p:cNvSpPr txBox="1">
            <a:spLocks/>
          </p:cNvSpPr>
          <p:nvPr/>
        </p:nvSpPr>
        <p:spPr>
          <a:xfrm>
            <a:off x="841940" y="2753290"/>
            <a:ext cx="8580356" cy="2649219"/>
          </a:xfrm>
          <a:prstGeom prst="rect">
            <a:avLst/>
          </a:prstGeom>
        </p:spPr>
        <p:txBody>
          <a:bodyPr vert="horz" lIns="0" tIns="45720" rIns="0" bIns="45720" rtlCol="0" anchor="t">
            <a:normAutofit/>
          </a:bodyPr>
          <a:lstStyle>
            <a:lvl1pPr marL="0" indent="12700" algn="l" defTabSz="914400" rtl="0" eaLnBrk="1" latinLnBrk="0" hangingPunct="1">
              <a:lnSpc>
                <a:spcPct val="80000"/>
              </a:lnSpc>
              <a:spcBef>
                <a:spcPct val="0"/>
              </a:spcBef>
              <a:buNone/>
              <a:tabLst/>
              <a:defRPr sz="6000" b="0" i="0" kern="1200" spc="-150">
                <a:solidFill>
                  <a:schemeClr val="tx2"/>
                </a:solidFill>
                <a:latin typeface="Century Gothic" panose="020B0502020202020204" pitchFamily="34" charset="0"/>
                <a:ea typeface="+mj-ea"/>
                <a:cs typeface="Fellix TRIAL Regular" pitchFamily="2" charset="77"/>
              </a:defRPr>
            </a:lvl1pPr>
          </a:lstStyle>
          <a:p>
            <a:endParaRPr lang="en-US" b="0" i="0" baseline="0">
              <a:solidFill>
                <a:schemeClr val="bg1"/>
              </a:solidFill>
              <a:latin typeface="Fellix" pitchFamily="2" charset="77"/>
            </a:endParaRPr>
          </a:p>
        </p:txBody>
      </p:sp>
      <p:sp>
        <p:nvSpPr>
          <p:cNvPr id="19" name="Text Placeholder 11">
            <a:extLst>
              <a:ext uri="{FF2B5EF4-FFF2-40B4-BE49-F238E27FC236}">
                <a16:creationId xmlns:a16="http://schemas.microsoft.com/office/drawing/2014/main" id="{E3ED7EB8-E9D0-9CE1-9562-26B77D0189B6}"/>
              </a:ext>
            </a:extLst>
          </p:cNvPr>
          <p:cNvSpPr>
            <a:spLocks noGrp="1"/>
          </p:cNvSpPr>
          <p:nvPr>
            <p:ph type="body" sz="quarter" idx="19" hasCustomPrompt="1"/>
          </p:nvPr>
        </p:nvSpPr>
        <p:spPr>
          <a:xfrm>
            <a:off x="2378805" y="4631989"/>
            <a:ext cx="3449767" cy="386956"/>
          </a:xfrm>
        </p:spPr>
        <p:txBody>
          <a:bodyPr/>
          <a:lstStyle>
            <a:lvl1pPr>
              <a:defRPr sz="1800" baseline="0">
                <a:solidFill>
                  <a:schemeClr val="bg1"/>
                </a:solidFill>
              </a:defRPr>
            </a:lvl1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GB"/>
              <a:t>Presenter (optional)</a:t>
            </a:r>
            <a:endParaRPr lang="en-US"/>
          </a:p>
        </p:txBody>
      </p:sp>
      <p:sp>
        <p:nvSpPr>
          <p:cNvPr id="20" name="Text Placeholder 11">
            <a:extLst>
              <a:ext uri="{FF2B5EF4-FFF2-40B4-BE49-F238E27FC236}">
                <a16:creationId xmlns:a16="http://schemas.microsoft.com/office/drawing/2014/main" id="{44AAC004-CF11-F34D-FD71-13B17CFBCCD5}"/>
              </a:ext>
            </a:extLst>
          </p:cNvPr>
          <p:cNvSpPr>
            <a:spLocks noGrp="1"/>
          </p:cNvSpPr>
          <p:nvPr>
            <p:ph type="body" sz="quarter" idx="20" hasCustomPrompt="1"/>
          </p:nvPr>
        </p:nvSpPr>
        <p:spPr>
          <a:xfrm>
            <a:off x="5828572" y="4631988"/>
            <a:ext cx="3449767" cy="386956"/>
          </a:xfrm>
        </p:spPr>
        <p:txBody>
          <a:bodyPr/>
          <a:lstStyle>
            <a:lvl1pPr>
              <a:defRPr sz="1800" baseline="0">
                <a:solidFill>
                  <a:schemeClr val="bg1"/>
                </a:solidFill>
              </a:defRPr>
            </a:lvl1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GB"/>
              <a:t>Date (optional</a:t>
            </a:r>
            <a:endParaRPr lang="en-US"/>
          </a:p>
        </p:txBody>
      </p:sp>
      <p:pic>
        <p:nvPicPr>
          <p:cNvPr id="23" name="Picture 22">
            <a:extLst>
              <a:ext uri="{FF2B5EF4-FFF2-40B4-BE49-F238E27FC236}">
                <a16:creationId xmlns:a16="http://schemas.microsoft.com/office/drawing/2014/main" id="{2E8B4106-EC98-C493-0B79-5262F75C374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378804" y="1069550"/>
            <a:ext cx="2312243" cy="548772"/>
          </a:xfrm>
          <a:prstGeom prst="rect">
            <a:avLst/>
          </a:prstGeom>
        </p:spPr>
      </p:pic>
      <p:sp>
        <p:nvSpPr>
          <p:cNvPr id="4" name="Footer Placeholder 3">
            <a:extLst>
              <a:ext uri="{FF2B5EF4-FFF2-40B4-BE49-F238E27FC236}">
                <a16:creationId xmlns:a16="http://schemas.microsoft.com/office/drawing/2014/main" id="{1A618B82-1A93-421F-A40F-4C8826EBE279}"/>
              </a:ext>
            </a:extLst>
          </p:cNvPr>
          <p:cNvSpPr>
            <a:spLocks noGrp="1"/>
          </p:cNvSpPr>
          <p:nvPr>
            <p:ph type="ftr" sz="quarter" idx="21"/>
          </p:nvPr>
        </p:nvSpPr>
        <p:spPr/>
        <p:txBody>
          <a:bodyPr/>
          <a:lstStyle/>
          <a:p>
            <a:r>
              <a:rPr lang="en-US"/>
              <a:t>Proprietary</a:t>
            </a:r>
          </a:p>
        </p:txBody>
      </p:sp>
      <p:sp>
        <p:nvSpPr>
          <p:cNvPr id="5" name="Slide Number Placeholder 4">
            <a:extLst>
              <a:ext uri="{FF2B5EF4-FFF2-40B4-BE49-F238E27FC236}">
                <a16:creationId xmlns:a16="http://schemas.microsoft.com/office/drawing/2014/main" id="{50E1B3EA-B1AA-FC4C-4A6C-6263941F0FB9}"/>
              </a:ext>
            </a:extLst>
          </p:cNvPr>
          <p:cNvSpPr>
            <a:spLocks noGrp="1"/>
          </p:cNvSpPr>
          <p:nvPr>
            <p:ph type="sldNum" sz="quarter" idx="22"/>
          </p:nvPr>
        </p:nvSpPr>
        <p:spPr/>
        <p:txBody>
          <a:bodyPr/>
          <a:lstStyle/>
          <a:p>
            <a:fld id="{777C315E-488B-CD41-BE71-594F8E37D39E}" type="slidenum">
              <a:rPr lang="en-US" smtClean="0"/>
              <a:pPr/>
              <a:t>‹#›</a:t>
            </a:fld>
            <a:endParaRPr lang="en-US"/>
          </a:p>
        </p:txBody>
      </p:sp>
    </p:spTree>
    <p:extLst>
      <p:ext uri="{BB962C8B-B14F-4D97-AF65-F5344CB8AC3E}">
        <p14:creationId xmlns:p14="http://schemas.microsoft.com/office/powerpoint/2010/main" val="288142786"/>
      </p:ext>
    </p:extLst>
  </p:cSld>
  <p:clrMapOvr>
    <a:masterClrMapping/>
  </p:clrMapOvr>
  <p:extLst>
    <p:ext uri="{DCECCB84-F9BA-43D5-87BE-67443E8EF086}">
      <p15:sldGuideLst xmlns:p15="http://schemas.microsoft.com/office/powerpoint/2012/main">
        <p15:guide id="14" orient="horz" pos="2160" userDrawn="1">
          <p15:clr>
            <a:srgbClr val="FBAE40"/>
          </p15:clr>
        </p15:guide>
        <p15:guide id="15" pos="393" userDrawn="1">
          <p15:clr>
            <a:srgbClr val="FBAE40"/>
          </p15:clr>
        </p15:guide>
        <p15:guide id="16" pos="7440" userDrawn="1">
          <p15:clr>
            <a:srgbClr val="FBAE40"/>
          </p15:clr>
        </p15:guide>
        <p15:guide id="17"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Divider Text Imag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5F1D-B848-675C-90EA-59985F17CB87}"/>
              </a:ext>
            </a:extLst>
          </p:cNvPr>
          <p:cNvSpPr>
            <a:spLocks noGrp="1"/>
          </p:cNvSpPr>
          <p:nvPr>
            <p:ph type="ctrTitle"/>
          </p:nvPr>
        </p:nvSpPr>
        <p:spPr>
          <a:xfrm>
            <a:off x="554637" y="2104390"/>
            <a:ext cx="9503764" cy="2649219"/>
          </a:xfrm>
          <a:prstGeom prst="rect">
            <a:avLst/>
          </a:prstGeom>
        </p:spPr>
        <p:txBody>
          <a:bodyPr lIns="0" rIns="0" anchor="ctr" anchorCtr="0"/>
          <a:lstStyle>
            <a:lvl1pPr marL="0" indent="12700" algn="l">
              <a:lnSpc>
                <a:spcPct val="80000"/>
              </a:lnSpc>
              <a:tabLst/>
              <a:defRPr sz="4200" b="0" i="0" spc="-150" baseline="0">
                <a:solidFill>
                  <a:schemeClr val="bg1"/>
                </a:solidFill>
                <a:latin typeface="Fellix" pitchFamily="2" charset="77"/>
                <a:cs typeface="Fellix TRIAL Regular" pitchFamily="2" charset="77"/>
              </a:defRPr>
            </a:lvl1pPr>
          </a:lstStyle>
          <a:p>
            <a:r>
              <a:rPr lang="en-US"/>
              <a:t>Click to edit Master title style</a:t>
            </a:r>
          </a:p>
        </p:txBody>
      </p:sp>
      <p:sp>
        <p:nvSpPr>
          <p:cNvPr id="3" name="Footer Placeholder 2">
            <a:extLst>
              <a:ext uri="{FF2B5EF4-FFF2-40B4-BE49-F238E27FC236}">
                <a16:creationId xmlns:a16="http://schemas.microsoft.com/office/drawing/2014/main" id="{57E211BD-083B-92D0-8E38-B2596055A02C}"/>
              </a:ext>
            </a:extLst>
          </p:cNvPr>
          <p:cNvSpPr>
            <a:spLocks noGrp="1"/>
          </p:cNvSpPr>
          <p:nvPr>
            <p:ph type="ftr" sz="quarter" idx="10"/>
          </p:nvPr>
        </p:nvSpPr>
        <p:spPr/>
        <p:txBody>
          <a:bodyPr/>
          <a:lstStyle/>
          <a:p>
            <a:r>
              <a:rPr lang="en-US"/>
              <a:t>Proprietary</a:t>
            </a:r>
          </a:p>
        </p:txBody>
      </p:sp>
      <p:sp>
        <p:nvSpPr>
          <p:cNvPr id="4" name="Slide Number Placeholder 3">
            <a:extLst>
              <a:ext uri="{FF2B5EF4-FFF2-40B4-BE49-F238E27FC236}">
                <a16:creationId xmlns:a16="http://schemas.microsoft.com/office/drawing/2014/main" id="{7E415DC5-045D-4A6B-5096-CE3FE0F433BF}"/>
              </a:ext>
            </a:extLst>
          </p:cNvPr>
          <p:cNvSpPr>
            <a:spLocks noGrp="1"/>
          </p:cNvSpPr>
          <p:nvPr>
            <p:ph type="sldNum" sz="quarter" idx="11"/>
          </p:nvPr>
        </p:nvSpPr>
        <p:spPr/>
        <p:txBody>
          <a:bodyPr/>
          <a:lstStyle/>
          <a:p>
            <a:fld id="{777C315E-488B-CD41-BE71-594F8E37D39E}" type="slidenum">
              <a:rPr lang="en-US" smtClean="0"/>
              <a:pPr/>
              <a:t>‹#›</a:t>
            </a:fld>
            <a:endParaRPr lang="en-US"/>
          </a:p>
        </p:txBody>
      </p:sp>
      <p:pic>
        <p:nvPicPr>
          <p:cNvPr id="6" name="Picture 5">
            <a:extLst>
              <a:ext uri="{FF2B5EF4-FFF2-40B4-BE49-F238E27FC236}">
                <a16:creationId xmlns:a16="http://schemas.microsoft.com/office/drawing/2014/main" id="{A910B893-8BFA-33B3-1665-B0A6577B7D7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734261" y="6371233"/>
            <a:ext cx="953118" cy="225865"/>
          </a:xfrm>
          <a:prstGeom prst="rect">
            <a:avLst/>
          </a:prstGeom>
        </p:spPr>
      </p:pic>
    </p:spTree>
    <p:extLst>
      <p:ext uri="{BB962C8B-B14F-4D97-AF65-F5344CB8AC3E}">
        <p14:creationId xmlns:p14="http://schemas.microsoft.com/office/powerpoint/2010/main" val="17761480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ivider Text Navy">
    <p:bg>
      <p:bgPr>
        <a:solidFill>
          <a:schemeClr val="tx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41128C5-CDE0-28F5-162B-AD898F7AF81D}"/>
              </a:ext>
            </a:extLst>
          </p:cNvPr>
          <p:cNvSpPr>
            <a:spLocks noGrp="1"/>
          </p:cNvSpPr>
          <p:nvPr>
            <p:ph type="ctrTitle"/>
          </p:nvPr>
        </p:nvSpPr>
        <p:spPr>
          <a:xfrm>
            <a:off x="554637" y="2104390"/>
            <a:ext cx="9503764" cy="2649219"/>
          </a:xfrm>
          <a:prstGeom prst="rect">
            <a:avLst/>
          </a:prstGeom>
        </p:spPr>
        <p:txBody>
          <a:bodyPr lIns="0" rIns="0" anchor="ctr" anchorCtr="0"/>
          <a:lstStyle>
            <a:lvl1pPr marL="0" indent="12700" algn="l">
              <a:lnSpc>
                <a:spcPct val="80000"/>
              </a:lnSpc>
              <a:tabLst/>
              <a:defRPr sz="4200" b="0" i="0" spc="-150" baseline="0">
                <a:solidFill>
                  <a:schemeClr val="bg1"/>
                </a:solidFill>
                <a:latin typeface="Fellix" pitchFamily="2" charset="77"/>
                <a:cs typeface="Fellix TRIAL Regular" pitchFamily="2" charset="77"/>
              </a:defRPr>
            </a:lvl1pPr>
          </a:lstStyle>
          <a:p>
            <a:r>
              <a:rPr lang="en-US"/>
              <a:t>Click to edit Master title style</a:t>
            </a:r>
          </a:p>
        </p:txBody>
      </p:sp>
      <p:sp>
        <p:nvSpPr>
          <p:cNvPr id="11" name="Footer Placeholder 10">
            <a:extLst>
              <a:ext uri="{FF2B5EF4-FFF2-40B4-BE49-F238E27FC236}">
                <a16:creationId xmlns:a16="http://schemas.microsoft.com/office/drawing/2014/main" id="{AB8F66EB-36F6-6F25-6668-C085FE7925B5}"/>
              </a:ext>
            </a:extLst>
          </p:cNvPr>
          <p:cNvSpPr>
            <a:spLocks noGrp="1"/>
          </p:cNvSpPr>
          <p:nvPr>
            <p:ph type="ftr" sz="quarter" idx="10"/>
          </p:nvPr>
        </p:nvSpPr>
        <p:spPr/>
        <p:txBody>
          <a:bodyPr/>
          <a:lstStyle>
            <a:lvl1pPr>
              <a:defRPr/>
            </a:lvl1pPr>
          </a:lstStyle>
          <a:p>
            <a:r>
              <a:rPr lang="en-US"/>
              <a:t>Proprietary</a:t>
            </a:r>
          </a:p>
        </p:txBody>
      </p:sp>
      <p:sp>
        <p:nvSpPr>
          <p:cNvPr id="14" name="Slide Number Placeholder 13">
            <a:extLst>
              <a:ext uri="{FF2B5EF4-FFF2-40B4-BE49-F238E27FC236}">
                <a16:creationId xmlns:a16="http://schemas.microsoft.com/office/drawing/2014/main" id="{B01772C6-2AC0-3778-0C8B-5C82C60F2B28}"/>
              </a:ext>
            </a:extLst>
          </p:cNvPr>
          <p:cNvSpPr>
            <a:spLocks noGrp="1"/>
          </p:cNvSpPr>
          <p:nvPr>
            <p:ph type="sldNum" sz="quarter" idx="11"/>
          </p:nvPr>
        </p:nvSpPr>
        <p:spPr/>
        <p:txBody>
          <a:bodyPr/>
          <a:lstStyle/>
          <a:p>
            <a:fld id="{777C315E-488B-CD41-BE71-594F8E37D39E}" type="slidenum">
              <a:rPr lang="en-US" smtClean="0"/>
              <a:pPr/>
              <a:t>‹#›</a:t>
            </a:fld>
            <a:endParaRPr lang="en-US"/>
          </a:p>
        </p:txBody>
      </p:sp>
      <p:pic>
        <p:nvPicPr>
          <p:cNvPr id="2" name="Picture 1">
            <a:extLst>
              <a:ext uri="{FF2B5EF4-FFF2-40B4-BE49-F238E27FC236}">
                <a16:creationId xmlns:a16="http://schemas.microsoft.com/office/drawing/2014/main" id="{C21BA3EE-C442-45D5-F368-CD78E696A4A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34261" y="6371233"/>
            <a:ext cx="953118" cy="225865"/>
          </a:xfrm>
          <a:prstGeom prst="rect">
            <a:avLst/>
          </a:prstGeom>
        </p:spPr>
      </p:pic>
    </p:spTree>
    <p:extLst>
      <p:ext uri="{BB962C8B-B14F-4D97-AF65-F5344CB8AC3E}">
        <p14:creationId xmlns:p14="http://schemas.microsoft.com/office/powerpoint/2010/main" val="1438731581"/>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vider Text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5F1D-B848-675C-90EA-59985F17CB87}"/>
              </a:ext>
            </a:extLst>
          </p:cNvPr>
          <p:cNvSpPr>
            <a:spLocks noGrp="1"/>
          </p:cNvSpPr>
          <p:nvPr>
            <p:ph type="ctrTitle"/>
          </p:nvPr>
        </p:nvSpPr>
        <p:spPr>
          <a:xfrm>
            <a:off x="554636" y="2104390"/>
            <a:ext cx="9512231" cy="2649219"/>
          </a:xfrm>
          <a:prstGeom prst="rect">
            <a:avLst/>
          </a:prstGeom>
        </p:spPr>
        <p:txBody>
          <a:bodyPr lIns="0" rIns="0" anchor="ctr" anchorCtr="0"/>
          <a:lstStyle>
            <a:lvl1pPr marL="0" indent="12700" algn="l">
              <a:lnSpc>
                <a:spcPct val="80000"/>
              </a:lnSpc>
              <a:tabLst/>
              <a:defRPr sz="4200" b="0" i="0" spc="-150" baseline="0">
                <a:solidFill>
                  <a:schemeClr val="tx2"/>
                </a:solidFill>
                <a:latin typeface="Fellix" pitchFamily="2" charset="77"/>
                <a:cs typeface="Fellix TRIAL Regular" pitchFamily="2" charset="77"/>
              </a:defRPr>
            </a:lvl1pPr>
          </a:lstStyle>
          <a:p>
            <a:r>
              <a:rPr lang="en-US"/>
              <a:t>Click to edit Master title style</a:t>
            </a:r>
          </a:p>
        </p:txBody>
      </p:sp>
      <p:sp>
        <p:nvSpPr>
          <p:cNvPr id="6" name="Footer Placeholder 5">
            <a:extLst>
              <a:ext uri="{FF2B5EF4-FFF2-40B4-BE49-F238E27FC236}">
                <a16:creationId xmlns:a16="http://schemas.microsoft.com/office/drawing/2014/main" id="{FEE2E94D-1EBF-A694-B98B-ECD84D275416}"/>
              </a:ext>
            </a:extLst>
          </p:cNvPr>
          <p:cNvSpPr>
            <a:spLocks noGrp="1"/>
          </p:cNvSpPr>
          <p:nvPr>
            <p:ph type="ftr" sz="quarter" idx="10"/>
          </p:nvPr>
        </p:nvSpPr>
        <p:spPr/>
        <p:txBody>
          <a:bodyPr/>
          <a:lstStyle>
            <a:lvl1pPr>
              <a:defRPr/>
            </a:lvl1pPr>
          </a:lstStyle>
          <a:p>
            <a:r>
              <a:rPr lang="en-US"/>
              <a:t>Proprietary</a:t>
            </a:r>
          </a:p>
        </p:txBody>
      </p:sp>
      <p:sp>
        <p:nvSpPr>
          <p:cNvPr id="7" name="Slide Number Placeholder 6">
            <a:extLst>
              <a:ext uri="{FF2B5EF4-FFF2-40B4-BE49-F238E27FC236}">
                <a16:creationId xmlns:a16="http://schemas.microsoft.com/office/drawing/2014/main" id="{A4FDBABF-A676-FF3F-DAD3-585B052B573E}"/>
              </a:ext>
            </a:extLst>
          </p:cNvPr>
          <p:cNvSpPr>
            <a:spLocks noGrp="1"/>
          </p:cNvSpPr>
          <p:nvPr>
            <p:ph type="sldNum" sz="quarter" idx="11"/>
          </p:nvPr>
        </p:nvSpPr>
        <p:spPr/>
        <p:txBody>
          <a:bodyPr/>
          <a:lstStyle/>
          <a:p>
            <a:fld id="{777C315E-488B-CD41-BE71-594F8E37D39E}" type="slidenum">
              <a:rPr lang="en-US" smtClean="0"/>
              <a:pPr/>
              <a:t>‹#›</a:t>
            </a:fld>
            <a:endParaRPr lang="en-US"/>
          </a:p>
        </p:txBody>
      </p:sp>
      <p:pic>
        <p:nvPicPr>
          <p:cNvPr id="4" name="Picture 3">
            <a:extLst>
              <a:ext uri="{FF2B5EF4-FFF2-40B4-BE49-F238E27FC236}">
                <a16:creationId xmlns:a16="http://schemas.microsoft.com/office/drawing/2014/main" id="{24B757E4-6E77-C75B-4389-73CD9154F46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22807" y="6364441"/>
            <a:ext cx="958328" cy="234745"/>
          </a:xfrm>
          <a:prstGeom prst="rect">
            <a:avLst/>
          </a:prstGeom>
        </p:spPr>
      </p:pic>
    </p:spTree>
    <p:extLst>
      <p:ext uri="{BB962C8B-B14F-4D97-AF65-F5344CB8AC3E}">
        <p14:creationId xmlns:p14="http://schemas.microsoft.com/office/powerpoint/2010/main" val="41024644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Navy">
    <p:bg>
      <p:bgPr>
        <a:solidFill>
          <a:schemeClr val="tx2"/>
        </a:solidFill>
        <a:effectLst/>
      </p:bgPr>
    </p:bg>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C6ADA8B0-459B-04BC-5B18-DC45A7B1638D}"/>
              </a:ext>
            </a:extLst>
          </p:cNvPr>
          <p:cNvSpPr>
            <a:spLocks noGrp="1"/>
          </p:cNvSpPr>
          <p:nvPr>
            <p:ph sz="quarter" idx="47" hasCustomPrompt="1"/>
          </p:nvPr>
        </p:nvSpPr>
        <p:spPr>
          <a:xfrm>
            <a:off x="554635" y="2072836"/>
            <a:ext cx="11088016" cy="4218384"/>
          </a:xfrm>
        </p:spPr>
        <p:txBody>
          <a:bodyPr lIns="0" tIns="0" rIns="0" bIns="0"/>
          <a:lstStyle>
            <a:lvl1pPr marL="0" indent="0">
              <a:buFontTx/>
              <a:buNone/>
              <a:defRPr b="0" i="0">
                <a:solidFill>
                  <a:schemeClr val="bg1"/>
                </a:solidFill>
                <a:latin typeface="Fellix" pitchFamily="2" charset="77"/>
              </a:defRPr>
            </a:lvl1pPr>
          </a:lstStyle>
          <a:p>
            <a:pPr lvl="0"/>
            <a:r>
              <a:rPr lang="en-US"/>
              <a:t>Click any specific icon to add a chart</a:t>
            </a:r>
          </a:p>
        </p:txBody>
      </p:sp>
      <p:sp>
        <p:nvSpPr>
          <p:cNvPr id="8" name="Title 2">
            <a:extLst>
              <a:ext uri="{FF2B5EF4-FFF2-40B4-BE49-F238E27FC236}">
                <a16:creationId xmlns:a16="http://schemas.microsoft.com/office/drawing/2014/main" id="{9DC3C5CD-AFB1-46C3-4E58-764C1B3802A4}"/>
              </a:ext>
            </a:extLst>
          </p:cNvPr>
          <p:cNvSpPr>
            <a:spLocks noGrp="1"/>
          </p:cNvSpPr>
          <p:nvPr>
            <p:ph type="title"/>
          </p:nvPr>
        </p:nvSpPr>
        <p:spPr>
          <a:xfrm>
            <a:off x="546543" y="750981"/>
            <a:ext cx="11088016" cy="571500"/>
          </a:xfrm>
          <a:prstGeom prst="rect">
            <a:avLst/>
          </a:prstGeom>
        </p:spPr>
        <p:txBody>
          <a:bodyPr/>
          <a:lstStyle>
            <a:lvl1pPr>
              <a:defRPr b="0" i="0" baseline="0">
                <a:solidFill>
                  <a:schemeClr val="bg1"/>
                </a:solidFill>
                <a:latin typeface="Fellix" pitchFamily="2" charset="77"/>
              </a:defRPr>
            </a:lvl1pPr>
          </a:lstStyle>
          <a:p>
            <a:r>
              <a:rPr lang="en-US"/>
              <a:t>Click to edit Master title style</a:t>
            </a:r>
          </a:p>
        </p:txBody>
      </p:sp>
      <p:sp>
        <p:nvSpPr>
          <p:cNvPr id="3" name="Footer Placeholder 2">
            <a:extLst>
              <a:ext uri="{FF2B5EF4-FFF2-40B4-BE49-F238E27FC236}">
                <a16:creationId xmlns:a16="http://schemas.microsoft.com/office/drawing/2014/main" id="{60E43C92-9AD2-CDB4-AD04-84C4024B51C4}"/>
              </a:ext>
            </a:extLst>
          </p:cNvPr>
          <p:cNvSpPr>
            <a:spLocks noGrp="1"/>
          </p:cNvSpPr>
          <p:nvPr>
            <p:ph type="ftr" sz="quarter" idx="48"/>
          </p:nvPr>
        </p:nvSpPr>
        <p:spPr/>
        <p:txBody>
          <a:bodyPr/>
          <a:lstStyle>
            <a:lvl1pPr>
              <a:defRPr/>
            </a:lvl1pPr>
          </a:lstStyle>
          <a:p>
            <a:r>
              <a:rPr lang="en-US"/>
              <a:t>Proprietary</a:t>
            </a:r>
          </a:p>
        </p:txBody>
      </p:sp>
      <p:sp>
        <p:nvSpPr>
          <p:cNvPr id="4" name="Slide Number Placeholder 3">
            <a:extLst>
              <a:ext uri="{FF2B5EF4-FFF2-40B4-BE49-F238E27FC236}">
                <a16:creationId xmlns:a16="http://schemas.microsoft.com/office/drawing/2014/main" id="{8359D218-8B45-5250-2807-091017487EA8}"/>
              </a:ext>
            </a:extLst>
          </p:cNvPr>
          <p:cNvSpPr>
            <a:spLocks noGrp="1"/>
          </p:cNvSpPr>
          <p:nvPr>
            <p:ph type="sldNum" sz="quarter" idx="49"/>
          </p:nvPr>
        </p:nvSpPr>
        <p:spPr/>
        <p:txBody>
          <a:bodyPr/>
          <a:lstStyle/>
          <a:p>
            <a:fld id="{777C315E-488B-CD41-BE71-594F8E37D39E}" type="slidenum">
              <a:rPr lang="en-US" smtClean="0"/>
              <a:pPr/>
              <a:t>‹#›</a:t>
            </a:fld>
            <a:endParaRPr lang="en-US"/>
          </a:p>
        </p:txBody>
      </p:sp>
      <p:pic>
        <p:nvPicPr>
          <p:cNvPr id="2" name="Picture 1">
            <a:extLst>
              <a:ext uri="{FF2B5EF4-FFF2-40B4-BE49-F238E27FC236}">
                <a16:creationId xmlns:a16="http://schemas.microsoft.com/office/drawing/2014/main" id="{646858D8-844F-43CB-D2DC-D03A6FA3F89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34261" y="6371233"/>
            <a:ext cx="953118" cy="225865"/>
          </a:xfrm>
          <a:prstGeom prst="rect">
            <a:avLst/>
          </a:prstGeom>
        </p:spPr>
      </p:pic>
    </p:spTree>
    <p:extLst>
      <p:ext uri="{BB962C8B-B14F-4D97-AF65-F5344CB8AC3E}">
        <p14:creationId xmlns:p14="http://schemas.microsoft.com/office/powerpoint/2010/main" val="3037424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with text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Content Placeholder 1">
            <a:extLst>
              <a:ext uri="{FF2B5EF4-FFF2-40B4-BE49-F238E27FC236}">
                <a16:creationId xmlns:a16="http://schemas.microsoft.com/office/drawing/2014/main" id="{F5BF0A48-E0CA-32AA-B50E-9FD999405CD1}"/>
              </a:ext>
            </a:extLst>
          </p:cNvPr>
          <p:cNvSpPr>
            <a:spLocks noGrp="1"/>
          </p:cNvSpPr>
          <p:nvPr>
            <p:ph sz="quarter" idx="47" hasCustomPrompt="1"/>
          </p:nvPr>
        </p:nvSpPr>
        <p:spPr>
          <a:xfrm>
            <a:off x="554635" y="2056652"/>
            <a:ext cx="11088016" cy="4218384"/>
          </a:xfrm>
        </p:spPr>
        <p:txBody>
          <a:bodyPr lIns="0" tIns="0" rIns="0" bIns="0"/>
          <a:lstStyle>
            <a:lvl1pPr marL="0" indent="0">
              <a:buFontTx/>
              <a:buNone/>
              <a:defRPr b="0" i="0">
                <a:solidFill>
                  <a:schemeClr val="tx1"/>
                </a:solidFill>
                <a:latin typeface="Fellix" pitchFamily="2" charset="77"/>
              </a:defRPr>
            </a:lvl1pPr>
          </a:lstStyle>
          <a:p>
            <a:pPr lvl="0"/>
            <a:r>
              <a:rPr lang="en-US"/>
              <a:t>Click any specific icon to add a chart</a:t>
            </a:r>
          </a:p>
        </p:txBody>
      </p:sp>
      <p:sp>
        <p:nvSpPr>
          <p:cNvPr id="17" name="Title 2">
            <a:extLst>
              <a:ext uri="{FF2B5EF4-FFF2-40B4-BE49-F238E27FC236}">
                <a16:creationId xmlns:a16="http://schemas.microsoft.com/office/drawing/2014/main" id="{7DFFD1DF-195B-4C9E-AFA8-D15E0ABDB05E}"/>
              </a:ext>
            </a:extLst>
          </p:cNvPr>
          <p:cNvSpPr>
            <a:spLocks noGrp="1"/>
          </p:cNvSpPr>
          <p:nvPr>
            <p:ph type="title"/>
          </p:nvPr>
        </p:nvSpPr>
        <p:spPr>
          <a:xfrm>
            <a:off x="554635" y="757917"/>
            <a:ext cx="11088016" cy="571500"/>
          </a:xfrm>
          <a:prstGeom prst="rect">
            <a:avLst/>
          </a:prstGeom>
        </p:spPr>
        <p:txBody>
          <a:bodyPr/>
          <a:lstStyle>
            <a:lvl1pPr>
              <a:defRPr b="0" i="0">
                <a:solidFill>
                  <a:schemeClr val="tx1"/>
                </a:solidFill>
                <a:latin typeface="Fellix" pitchFamily="2" charset="77"/>
              </a:defRPr>
            </a:lvl1pPr>
          </a:lstStyle>
          <a:p>
            <a:r>
              <a:rPr lang="en-US"/>
              <a:t>Click to edit Master title style</a:t>
            </a:r>
          </a:p>
        </p:txBody>
      </p:sp>
      <p:sp>
        <p:nvSpPr>
          <p:cNvPr id="2" name="Footer Placeholder 1">
            <a:extLst>
              <a:ext uri="{FF2B5EF4-FFF2-40B4-BE49-F238E27FC236}">
                <a16:creationId xmlns:a16="http://schemas.microsoft.com/office/drawing/2014/main" id="{C74898C5-7C5A-8822-42A3-A073B72C0A95}"/>
              </a:ext>
            </a:extLst>
          </p:cNvPr>
          <p:cNvSpPr>
            <a:spLocks noGrp="1"/>
          </p:cNvSpPr>
          <p:nvPr>
            <p:ph type="ftr" sz="quarter" idx="48"/>
          </p:nvPr>
        </p:nvSpPr>
        <p:spPr/>
        <p:txBody>
          <a:bodyPr/>
          <a:lstStyle/>
          <a:p>
            <a:r>
              <a:rPr lang="en-US"/>
              <a:t>Proprietary</a:t>
            </a:r>
          </a:p>
        </p:txBody>
      </p:sp>
      <p:sp>
        <p:nvSpPr>
          <p:cNvPr id="3" name="Slide Number Placeholder 2">
            <a:extLst>
              <a:ext uri="{FF2B5EF4-FFF2-40B4-BE49-F238E27FC236}">
                <a16:creationId xmlns:a16="http://schemas.microsoft.com/office/drawing/2014/main" id="{8EBEA402-CA40-C2EE-3F40-3C460C09948A}"/>
              </a:ext>
            </a:extLst>
          </p:cNvPr>
          <p:cNvSpPr>
            <a:spLocks noGrp="1"/>
          </p:cNvSpPr>
          <p:nvPr>
            <p:ph type="sldNum" sz="quarter" idx="49"/>
          </p:nvPr>
        </p:nvSpPr>
        <p:spPr/>
        <p:txBody>
          <a:bodyPr/>
          <a:lstStyle/>
          <a:p>
            <a:fld id="{777C315E-488B-CD41-BE71-594F8E37D39E}" type="slidenum">
              <a:rPr lang="en-US" smtClean="0"/>
              <a:pPr/>
              <a:t>‹#›</a:t>
            </a:fld>
            <a:endParaRPr lang="en-US"/>
          </a:p>
        </p:txBody>
      </p:sp>
      <p:pic>
        <p:nvPicPr>
          <p:cNvPr id="4" name="Picture 3">
            <a:extLst>
              <a:ext uri="{FF2B5EF4-FFF2-40B4-BE49-F238E27FC236}">
                <a16:creationId xmlns:a16="http://schemas.microsoft.com/office/drawing/2014/main" id="{FA533CC3-52DA-5740-E711-8C49D5AF8F5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734261" y="6371233"/>
            <a:ext cx="953118" cy="225865"/>
          </a:xfrm>
          <a:prstGeom prst="rect">
            <a:avLst/>
          </a:prstGeom>
        </p:spPr>
      </p:pic>
    </p:spTree>
    <p:extLst>
      <p:ext uri="{BB962C8B-B14F-4D97-AF65-F5344CB8AC3E}">
        <p14:creationId xmlns:p14="http://schemas.microsoft.com/office/powerpoint/2010/main" val="74425226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99B25FE-C2A9-F410-9FF2-D593BB0FEEA7}"/>
              </a:ext>
            </a:extLst>
          </p:cNvPr>
          <p:cNvSpPr>
            <a:spLocks noGrp="1"/>
          </p:cNvSpPr>
          <p:nvPr>
            <p:ph type="title"/>
          </p:nvPr>
        </p:nvSpPr>
        <p:spPr>
          <a:xfrm>
            <a:off x="554635" y="754324"/>
            <a:ext cx="10938066" cy="571500"/>
          </a:xfrm>
          <a:prstGeom prst="rect">
            <a:avLst/>
          </a:prstGeom>
        </p:spPr>
        <p:txBody>
          <a:bodyPr lIns="0" tIns="0" rIns="0" bIns="0" anchor="t" anchorCtr="0">
            <a:noAutofit/>
          </a:bodyPr>
          <a:lstStyle>
            <a:lvl1pPr>
              <a:defRPr sz="3600" b="0" i="0" baseline="0">
                <a:solidFill>
                  <a:schemeClr val="tx1"/>
                </a:solidFill>
                <a:latin typeface="Fellix" pitchFamily="2" charset="77"/>
              </a:defRPr>
            </a:lvl1pPr>
          </a:lstStyle>
          <a:p>
            <a:r>
              <a:rPr lang="en-US"/>
              <a:t>Click to edit Master title style</a:t>
            </a:r>
          </a:p>
        </p:txBody>
      </p:sp>
      <p:sp>
        <p:nvSpPr>
          <p:cNvPr id="8" name="Text Placeholder 2">
            <a:extLst>
              <a:ext uri="{FF2B5EF4-FFF2-40B4-BE49-F238E27FC236}">
                <a16:creationId xmlns:a16="http://schemas.microsoft.com/office/drawing/2014/main" id="{8B3CC836-983F-CB43-51AB-0B5FA8ED76C2}"/>
              </a:ext>
            </a:extLst>
          </p:cNvPr>
          <p:cNvSpPr>
            <a:spLocks noGrp="1"/>
          </p:cNvSpPr>
          <p:nvPr>
            <p:ph idx="1"/>
          </p:nvPr>
        </p:nvSpPr>
        <p:spPr>
          <a:xfrm>
            <a:off x="544287" y="2064954"/>
            <a:ext cx="10938066" cy="3777496"/>
          </a:xfrm>
          <a:prstGeom prst="rect">
            <a:avLst/>
          </a:prstGeom>
        </p:spPr>
        <p:txBody>
          <a:bodyPr vert="horz" lIns="0" tIns="0" rIns="0" bIns="0" rtlCol="0">
            <a:normAutofit/>
          </a:bodyPr>
          <a:lstStyle>
            <a:lvl2pPr>
              <a:defRPr baseline="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75BB6523-18A7-8EBD-D88B-12FF984E1B66}"/>
              </a:ext>
            </a:extLst>
          </p:cNvPr>
          <p:cNvSpPr>
            <a:spLocks noGrp="1"/>
          </p:cNvSpPr>
          <p:nvPr>
            <p:ph type="ftr" sz="quarter" idx="10"/>
          </p:nvPr>
        </p:nvSpPr>
        <p:spPr/>
        <p:txBody>
          <a:bodyPr/>
          <a:lstStyle/>
          <a:p>
            <a:r>
              <a:rPr lang="en-US"/>
              <a:t>Proprietary</a:t>
            </a:r>
          </a:p>
        </p:txBody>
      </p:sp>
      <p:sp>
        <p:nvSpPr>
          <p:cNvPr id="3" name="Slide Number Placeholder 2">
            <a:extLst>
              <a:ext uri="{FF2B5EF4-FFF2-40B4-BE49-F238E27FC236}">
                <a16:creationId xmlns:a16="http://schemas.microsoft.com/office/drawing/2014/main" id="{0262876B-BC04-ED26-C923-E7A490DE09DE}"/>
              </a:ext>
            </a:extLst>
          </p:cNvPr>
          <p:cNvSpPr>
            <a:spLocks noGrp="1"/>
          </p:cNvSpPr>
          <p:nvPr>
            <p:ph type="sldNum" sz="quarter" idx="11"/>
          </p:nvPr>
        </p:nvSpPr>
        <p:spPr/>
        <p:txBody>
          <a:bodyPr/>
          <a:lstStyle/>
          <a:p>
            <a:fld id="{777C315E-488B-CD41-BE71-594F8E37D39E}" type="slidenum">
              <a:rPr lang="en-US" smtClean="0"/>
              <a:pPr/>
              <a:t>‹#›</a:t>
            </a:fld>
            <a:endParaRPr lang="en-US"/>
          </a:p>
        </p:txBody>
      </p:sp>
      <p:pic>
        <p:nvPicPr>
          <p:cNvPr id="7" name="Picture 6">
            <a:extLst>
              <a:ext uri="{FF2B5EF4-FFF2-40B4-BE49-F238E27FC236}">
                <a16:creationId xmlns:a16="http://schemas.microsoft.com/office/drawing/2014/main" id="{F5B66FC4-7C70-72CC-5633-62A5A2851EE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22807" y="6364441"/>
            <a:ext cx="958328" cy="234745"/>
          </a:xfrm>
          <a:prstGeom prst="rect">
            <a:avLst/>
          </a:prstGeom>
        </p:spPr>
      </p:pic>
    </p:spTree>
    <p:extLst>
      <p:ext uri="{BB962C8B-B14F-4D97-AF65-F5344CB8AC3E}">
        <p14:creationId xmlns:p14="http://schemas.microsoft.com/office/powerpoint/2010/main" val="2095510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Light blue gray">
    <p:bg>
      <p:bgPr>
        <a:solidFill>
          <a:schemeClr val="bg2"/>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99B25FE-C2A9-F410-9FF2-D593BB0FEEA7}"/>
              </a:ext>
            </a:extLst>
          </p:cNvPr>
          <p:cNvSpPr>
            <a:spLocks noGrp="1"/>
          </p:cNvSpPr>
          <p:nvPr>
            <p:ph type="title"/>
          </p:nvPr>
        </p:nvSpPr>
        <p:spPr>
          <a:xfrm>
            <a:off x="554635" y="754324"/>
            <a:ext cx="10938066" cy="571500"/>
          </a:xfrm>
          <a:prstGeom prst="rect">
            <a:avLst/>
          </a:prstGeom>
        </p:spPr>
        <p:txBody>
          <a:bodyPr lIns="0" tIns="0" rIns="0" bIns="0" anchor="t" anchorCtr="0">
            <a:noAutofit/>
          </a:bodyPr>
          <a:lstStyle>
            <a:lvl1pPr>
              <a:defRPr sz="3600" b="0" i="0" baseline="0">
                <a:solidFill>
                  <a:schemeClr val="tx1"/>
                </a:solidFill>
                <a:latin typeface="Fellix" pitchFamily="2" charset="77"/>
              </a:defRPr>
            </a:lvl1pPr>
          </a:lstStyle>
          <a:p>
            <a:r>
              <a:rPr lang="en-US"/>
              <a:t>Click to edit Master title style</a:t>
            </a:r>
          </a:p>
        </p:txBody>
      </p:sp>
      <p:sp>
        <p:nvSpPr>
          <p:cNvPr id="8" name="Text Placeholder 2">
            <a:extLst>
              <a:ext uri="{FF2B5EF4-FFF2-40B4-BE49-F238E27FC236}">
                <a16:creationId xmlns:a16="http://schemas.microsoft.com/office/drawing/2014/main" id="{8B3CC836-983F-CB43-51AB-0B5FA8ED76C2}"/>
              </a:ext>
            </a:extLst>
          </p:cNvPr>
          <p:cNvSpPr>
            <a:spLocks noGrp="1"/>
          </p:cNvSpPr>
          <p:nvPr>
            <p:ph idx="1"/>
          </p:nvPr>
        </p:nvSpPr>
        <p:spPr>
          <a:xfrm>
            <a:off x="544287" y="2064954"/>
            <a:ext cx="10938066" cy="3777496"/>
          </a:xfrm>
          <a:prstGeom prst="rect">
            <a:avLst/>
          </a:prstGeom>
        </p:spPr>
        <p:txBody>
          <a:bodyPr vert="horz" lIns="0" tIns="0" rIns="0" bIns="0" rtlCol="0">
            <a:normAutofit/>
          </a:bodyPr>
          <a:lstStyle>
            <a:lvl2pPr>
              <a:defRPr baseline="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75BB6523-18A7-8EBD-D88B-12FF984E1B66}"/>
              </a:ext>
            </a:extLst>
          </p:cNvPr>
          <p:cNvSpPr>
            <a:spLocks noGrp="1"/>
          </p:cNvSpPr>
          <p:nvPr>
            <p:ph type="ftr" sz="quarter" idx="10"/>
          </p:nvPr>
        </p:nvSpPr>
        <p:spPr/>
        <p:txBody>
          <a:bodyPr/>
          <a:lstStyle/>
          <a:p>
            <a:r>
              <a:rPr lang="en-US"/>
              <a:t>Proprietary</a:t>
            </a:r>
          </a:p>
        </p:txBody>
      </p:sp>
      <p:sp>
        <p:nvSpPr>
          <p:cNvPr id="3" name="Slide Number Placeholder 2">
            <a:extLst>
              <a:ext uri="{FF2B5EF4-FFF2-40B4-BE49-F238E27FC236}">
                <a16:creationId xmlns:a16="http://schemas.microsoft.com/office/drawing/2014/main" id="{0262876B-BC04-ED26-C923-E7A490DE09DE}"/>
              </a:ext>
            </a:extLst>
          </p:cNvPr>
          <p:cNvSpPr>
            <a:spLocks noGrp="1"/>
          </p:cNvSpPr>
          <p:nvPr>
            <p:ph type="sldNum" sz="quarter" idx="11"/>
          </p:nvPr>
        </p:nvSpPr>
        <p:spPr/>
        <p:txBody>
          <a:bodyPr/>
          <a:lstStyle/>
          <a:p>
            <a:fld id="{777C315E-488B-CD41-BE71-594F8E37D39E}" type="slidenum">
              <a:rPr lang="en-US" smtClean="0"/>
              <a:pPr/>
              <a:t>‹#›</a:t>
            </a:fld>
            <a:endParaRPr lang="en-US"/>
          </a:p>
        </p:txBody>
      </p:sp>
      <p:pic>
        <p:nvPicPr>
          <p:cNvPr id="6" name="Picture 5">
            <a:extLst>
              <a:ext uri="{FF2B5EF4-FFF2-40B4-BE49-F238E27FC236}">
                <a16:creationId xmlns:a16="http://schemas.microsoft.com/office/drawing/2014/main" id="{D6FE8DF8-1DCD-262B-EA8A-F1F138033E8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22807" y="6364441"/>
            <a:ext cx="958328" cy="234745"/>
          </a:xfrm>
          <a:prstGeom prst="rect">
            <a:avLst/>
          </a:prstGeom>
        </p:spPr>
      </p:pic>
    </p:spTree>
    <p:extLst>
      <p:ext uri="{BB962C8B-B14F-4D97-AF65-F5344CB8AC3E}">
        <p14:creationId xmlns:p14="http://schemas.microsoft.com/office/powerpoint/2010/main" val="3290393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2 Col">
    <p:bg>
      <p:bgPr>
        <a:solidFill>
          <a:schemeClr val="bg1"/>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CFFD23EC-C00A-2673-103B-0835DF0B2D57}"/>
              </a:ext>
            </a:extLst>
          </p:cNvPr>
          <p:cNvSpPr>
            <a:spLocks noGrp="1"/>
          </p:cNvSpPr>
          <p:nvPr>
            <p:ph idx="1"/>
          </p:nvPr>
        </p:nvSpPr>
        <p:spPr>
          <a:xfrm>
            <a:off x="544287" y="2060628"/>
            <a:ext cx="5170714" cy="406071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FAFCDBEA-0E88-5672-AFDC-FD9F13E4D5AF}"/>
              </a:ext>
            </a:extLst>
          </p:cNvPr>
          <p:cNvSpPr>
            <a:spLocks noGrp="1"/>
          </p:cNvSpPr>
          <p:nvPr>
            <p:ph idx="10"/>
          </p:nvPr>
        </p:nvSpPr>
        <p:spPr>
          <a:xfrm>
            <a:off x="6477001" y="2060628"/>
            <a:ext cx="5170714" cy="406071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2">
            <a:extLst>
              <a:ext uri="{FF2B5EF4-FFF2-40B4-BE49-F238E27FC236}">
                <a16:creationId xmlns:a16="http://schemas.microsoft.com/office/drawing/2014/main" id="{4FD3C65A-5893-8D31-4F53-F67A9AE4EA4D}"/>
              </a:ext>
            </a:extLst>
          </p:cNvPr>
          <p:cNvSpPr>
            <a:spLocks noGrp="1"/>
          </p:cNvSpPr>
          <p:nvPr>
            <p:ph type="title"/>
          </p:nvPr>
        </p:nvSpPr>
        <p:spPr>
          <a:xfrm>
            <a:off x="554635" y="754324"/>
            <a:ext cx="11088016" cy="571500"/>
          </a:xfrm>
          <a:prstGeom prst="rect">
            <a:avLst/>
          </a:prstGeom>
        </p:spPr>
        <p:txBody>
          <a:bodyPr lIns="0" tIns="0" rIns="0" bIns="0" anchor="t" anchorCtr="0">
            <a:noAutofit/>
          </a:bodyPr>
          <a:lstStyle>
            <a:lvl1pPr>
              <a:defRPr sz="3600" b="0" i="0" baseline="0">
                <a:solidFill>
                  <a:schemeClr val="tx1"/>
                </a:solidFill>
                <a:latin typeface="Fellix" pitchFamily="2" charset="77"/>
              </a:defRPr>
            </a:lvl1pPr>
          </a:lstStyle>
          <a:p>
            <a:r>
              <a:rPr lang="en-US"/>
              <a:t>Click to edit Master title style</a:t>
            </a:r>
          </a:p>
        </p:txBody>
      </p:sp>
      <p:cxnSp>
        <p:nvCxnSpPr>
          <p:cNvPr id="11" name="Straight Connector 10">
            <a:extLst>
              <a:ext uri="{FF2B5EF4-FFF2-40B4-BE49-F238E27FC236}">
                <a16:creationId xmlns:a16="http://schemas.microsoft.com/office/drawing/2014/main" id="{249F5928-6797-0A8F-F210-6AD36539CC23}"/>
              </a:ext>
            </a:extLst>
          </p:cNvPr>
          <p:cNvCxnSpPr>
            <a:cxnSpLocks/>
          </p:cNvCxnSpPr>
          <p:nvPr userDrawn="1"/>
        </p:nvCxnSpPr>
        <p:spPr>
          <a:xfrm flipV="1">
            <a:off x="6097178" y="2113506"/>
            <a:ext cx="0" cy="4117477"/>
          </a:xfrm>
          <a:prstGeom prst="line">
            <a:avLst/>
          </a:prstGeom>
          <a:ln>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B44B64AA-6C10-6822-EFF5-2C08587E475B}"/>
              </a:ext>
            </a:extLst>
          </p:cNvPr>
          <p:cNvSpPr>
            <a:spLocks noGrp="1"/>
          </p:cNvSpPr>
          <p:nvPr>
            <p:ph type="ftr" sz="quarter" idx="11"/>
          </p:nvPr>
        </p:nvSpPr>
        <p:spPr/>
        <p:txBody>
          <a:bodyPr/>
          <a:lstStyle/>
          <a:p>
            <a:r>
              <a:rPr lang="en-US"/>
              <a:t>Proprietary</a:t>
            </a:r>
          </a:p>
        </p:txBody>
      </p:sp>
      <p:sp>
        <p:nvSpPr>
          <p:cNvPr id="3" name="Slide Number Placeholder 2">
            <a:extLst>
              <a:ext uri="{FF2B5EF4-FFF2-40B4-BE49-F238E27FC236}">
                <a16:creationId xmlns:a16="http://schemas.microsoft.com/office/drawing/2014/main" id="{7240AC3C-E75D-53A4-C896-F05CEC9CFF73}"/>
              </a:ext>
            </a:extLst>
          </p:cNvPr>
          <p:cNvSpPr>
            <a:spLocks noGrp="1"/>
          </p:cNvSpPr>
          <p:nvPr>
            <p:ph type="sldNum" sz="quarter" idx="12"/>
          </p:nvPr>
        </p:nvSpPr>
        <p:spPr/>
        <p:txBody>
          <a:bodyPr/>
          <a:lstStyle/>
          <a:p>
            <a:fld id="{777C315E-488B-CD41-BE71-594F8E37D39E}" type="slidenum">
              <a:rPr lang="en-US" smtClean="0"/>
              <a:pPr/>
              <a:t>‹#›</a:t>
            </a:fld>
            <a:endParaRPr lang="en-US"/>
          </a:p>
        </p:txBody>
      </p:sp>
      <p:pic>
        <p:nvPicPr>
          <p:cNvPr id="4" name="Picture 3">
            <a:extLst>
              <a:ext uri="{FF2B5EF4-FFF2-40B4-BE49-F238E27FC236}">
                <a16:creationId xmlns:a16="http://schemas.microsoft.com/office/drawing/2014/main" id="{9636FE11-4328-F3CD-AEBF-EA2F28C6C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22807" y="6364441"/>
            <a:ext cx="958328" cy="234745"/>
          </a:xfrm>
          <a:prstGeom prst="rect">
            <a:avLst/>
          </a:prstGeom>
        </p:spPr>
      </p:pic>
    </p:spTree>
    <p:extLst>
      <p:ext uri="{BB962C8B-B14F-4D97-AF65-F5344CB8AC3E}">
        <p14:creationId xmlns:p14="http://schemas.microsoft.com/office/powerpoint/2010/main" val="1970386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3 Col">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2910924-AFE6-78D0-3480-BFFDF67BEBD5}"/>
              </a:ext>
            </a:extLst>
          </p:cNvPr>
          <p:cNvSpPr>
            <a:spLocks noGrp="1"/>
          </p:cNvSpPr>
          <p:nvPr>
            <p:ph type="body" sz="quarter" idx="10"/>
          </p:nvPr>
        </p:nvSpPr>
        <p:spPr>
          <a:xfrm>
            <a:off x="554038" y="2064954"/>
            <a:ext cx="3364819" cy="38300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E2497EAD-9BA3-0EAE-68AB-8A8F925742D0}"/>
              </a:ext>
            </a:extLst>
          </p:cNvPr>
          <p:cNvSpPr>
            <a:spLocks noGrp="1"/>
          </p:cNvSpPr>
          <p:nvPr>
            <p:ph type="body" sz="quarter" idx="11"/>
          </p:nvPr>
        </p:nvSpPr>
        <p:spPr>
          <a:xfrm>
            <a:off x="4333080" y="2064954"/>
            <a:ext cx="3445329" cy="38300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9F6D5D07-241B-B61C-E128-1EA5B9CC028C}"/>
              </a:ext>
            </a:extLst>
          </p:cNvPr>
          <p:cNvSpPr>
            <a:spLocks noGrp="1"/>
          </p:cNvSpPr>
          <p:nvPr>
            <p:ph type="body" sz="quarter" idx="12"/>
          </p:nvPr>
        </p:nvSpPr>
        <p:spPr>
          <a:xfrm>
            <a:off x="8192633" y="2064952"/>
            <a:ext cx="3445329" cy="38300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2">
            <a:extLst>
              <a:ext uri="{FF2B5EF4-FFF2-40B4-BE49-F238E27FC236}">
                <a16:creationId xmlns:a16="http://schemas.microsoft.com/office/drawing/2014/main" id="{BCBCA691-2804-F413-8CE7-DF1CD5E37B0C}"/>
              </a:ext>
            </a:extLst>
          </p:cNvPr>
          <p:cNvSpPr>
            <a:spLocks noGrp="1"/>
          </p:cNvSpPr>
          <p:nvPr>
            <p:ph type="title"/>
          </p:nvPr>
        </p:nvSpPr>
        <p:spPr>
          <a:xfrm>
            <a:off x="554635" y="754324"/>
            <a:ext cx="11088016" cy="571500"/>
          </a:xfrm>
          <a:prstGeom prst="rect">
            <a:avLst/>
          </a:prstGeom>
        </p:spPr>
        <p:txBody>
          <a:bodyPr lIns="0" tIns="0" rIns="0" bIns="0" anchor="t" anchorCtr="0">
            <a:noAutofit/>
          </a:bodyPr>
          <a:lstStyle>
            <a:lvl1pPr>
              <a:defRPr sz="3600" b="0" i="0" baseline="0">
                <a:solidFill>
                  <a:schemeClr val="tx1"/>
                </a:solidFill>
                <a:latin typeface="Fellix" pitchFamily="2" charset="77"/>
              </a:defRPr>
            </a:lvl1pPr>
          </a:lstStyle>
          <a:p>
            <a:r>
              <a:rPr lang="en-US"/>
              <a:t>Click to edit Master title style</a:t>
            </a:r>
          </a:p>
        </p:txBody>
      </p:sp>
      <p:cxnSp>
        <p:nvCxnSpPr>
          <p:cNvPr id="18" name="Straight Connector 17">
            <a:extLst>
              <a:ext uri="{FF2B5EF4-FFF2-40B4-BE49-F238E27FC236}">
                <a16:creationId xmlns:a16="http://schemas.microsoft.com/office/drawing/2014/main" id="{5F97CED5-79F4-E9C6-0317-9295E32CA68A}"/>
              </a:ext>
            </a:extLst>
          </p:cNvPr>
          <p:cNvCxnSpPr>
            <a:cxnSpLocks/>
          </p:cNvCxnSpPr>
          <p:nvPr userDrawn="1"/>
        </p:nvCxnSpPr>
        <p:spPr>
          <a:xfrm flipV="1">
            <a:off x="4136298" y="2113506"/>
            <a:ext cx="0" cy="3830093"/>
          </a:xfrm>
          <a:prstGeom prst="line">
            <a:avLst/>
          </a:prstGeom>
          <a:ln>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BC7B976-9D47-2B28-9CE2-9DC2008BD8BD}"/>
              </a:ext>
            </a:extLst>
          </p:cNvPr>
          <p:cNvCxnSpPr>
            <a:cxnSpLocks/>
          </p:cNvCxnSpPr>
          <p:nvPr userDrawn="1"/>
        </p:nvCxnSpPr>
        <p:spPr>
          <a:xfrm flipV="1">
            <a:off x="8007258" y="2113506"/>
            <a:ext cx="0" cy="3830093"/>
          </a:xfrm>
          <a:prstGeom prst="line">
            <a:avLst/>
          </a:prstGeom>
          <a:ln>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62E3AB30-EC45-FD8D-7348-72F338372EE9}"/>
              </a:ext>
            </a:extLst>
          </p:cNvPr>
          <p:cNvSpPr>
            <a:spLocks noGrp="1"/>
          </p:cNvSpPr>
          <p:nvPr>
            <p:ph type="ftr" sz="quarter" idx="13"/>
          </p:nvPr>
        </p:nvSpPr>
        <p:spPr/>
        <p:txBody>
          <a:bodyPr/>
          <a:lstStyle/>
          <a:p>
            <a:r>
              <a:rPr lang="en-US"/>
              <a:t>Proprietary</a:t>
            </a:r>
          </a:p>
        </p:txBody>
      </p:sp>
      <p:sp>
        <p:nvSpPr>
          <p:cNvPr id="3" name="Slide Number Placeholder 2">
            <a:extLst>
              <a:ext uri="{FF2B5EF4-FFF2-40B4-BE49-F238E27FC236}">
                <a16:creationId xmlns:a16="http://schemas.microsoft.com/office/drawing/2014/main" id="{3D946151-E776-359B-B2A0-00A6FA1CA9DE}"/>
              </a:ext>
            </a:extLst>
          </p:cNvPr>
          <p:cNvSpPr>
            <a:spLocks noGrp="1"/>
          </p:cNvSpPr>
          <p:nvPr>
            <p:ph type="sldNum" sz="quarter" idx="14"/>
          </p:nvPr>
        </p:nvSpPr>
        <p:spPr/>
        <p:txBody>
          <a:bodyPr/>
          <a:lstStyle/>
          <a:p>
            <a:fld id="{777C315E-488B-CD41-BE71-594F8E37D39E}" type="slidenum">
              <a:rPr lang="en-US" smtClean="0"/>
              <a:pPr/>
              <a:t>‹#›</a:t>
            </a:fld>
            <a:endParaRPr lang="en-US"/>
          </a:p>
        </p:txBody>
      </p:sp>
      <p:pic>
        <p:nvPicPr>
          <p:cNvPr id="5" name="Picture 4">
            <a:extLst>
              <a:ext uri="{FF2B5EF4-FFF2-40B4-BE49-F238E27FC236}">
                <a16:creationId xmlns:a16="http://schemas.microsoft.com/office/drawing/2014/main" id="{58827B40-D732-4C82-4EFF-BDB48E9AF3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22807" y="6364441"/>
            <a:ext cx="958328" cy="234745"/>
          </a:xfrm>
          <a:prstGeom prst="rect">
            <a:avLst/>
          </a:prstGeom>
        </p:spPr>
      </p:pic>
    </p:spTree>
    <p:extLst>
      <p:ext uri="{BB962C8B-B14F-4D97-AF65-F5344CB8AC3E}">
        <p14:creationId xmlns:p14="http://schemas.microsoft.com/office/powerpoint/2010/main" val="3255034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Light Gray">
    <p:bg>
      <p:bgRef idx="1001">
        <a:schemeClr val="bg2"/>
      </p:bgRef>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1F5F9BE-D827-2084-51B0-D259544155BB}"/>
              </a:ext>
            </a:extLst>
          </p:cNvPr>
          <p:cNvSpPr>
            <a:spLocks noGrp="1"/>
          </p:cNvSpPr>
          <p:nvPr>
            <p:ph type="title"/>
          </p:nvPr>
        </p:nvSpPr>
        <p:spPr>
          <a:xfrm>
            <a:off x="554635" y="754324"/>
            <a:ext cx="11088016" cy="571500"/>
          </a:xfrm>
          <a:prstGeom prst="rect">
            <a:avLst/>
          </a:prstGeom>
        </p:spPr>
        <p:txBody>
          <a:bodyPr lIns="0" tIns="0" rIns="0" bIns="0" anchor="t" anchorCtr="0">
            <a:noAutofit/>
          </a:bodyPr>
          <a:lstStyle>
            <a:lvl1pPr>
              <a:defRPr sz="3600" b="0" i="0" baseline="0">
                <a:solidFill>
                  <a:schemeClr val="tx1"/>
                </a:solidFill>
                <a:latin typeface="Fellix" pitchFamily="2" charset="77"/>
              </a:defRPr>
            </a:lvl1pPr>
          </a:lstStyle>
          <a:p>
            <a:r>
              <a:rPr lang="en-US"/>
              <a:t>Click to edit Master title style</a:t>
            </a:r>
          </a:p>
        </p:txBody>
      </p:sp>
      <p:sp>
        <p:nvSpPr>
          <p:cNvPr id="7" name="Text Placeholder 6">
            <a:extLst>
              <a:ext uri="{FF2B5EF4-FFF2-40B4-BE49-F238E27FC236}">
                <a16:creationId xmlns:a16="http://schemas.microsoft.com/office/drawing/2014/main" id="{300AE11E-ACA8-1E3A-8490-C437CE0744C6}"/>
              </a:ext>
            </a:extLst>
          </p:cNvPr>
          <p:cNvSpPr>
            <a:spLocks noGrp="1"/>
          </p:cNvSpPr>
          <p:nvPr>
            <p:ph type="body" sz="quarter" idx="48"/>
          </p:nvPr>
        </p:nvSpPr>
        <p:spPr>
          <a:xfrm>
            <a:off x="6524626" y="2064411"/>
            <a:ext cx="5112738" cy="409733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1D8A7C2-EB99-4CD7-454A-9F6405D85B66}"/>
              </a:ext>
            </a:extLst>
          </p:cNvPr>
          <p:cNvSpPr>
            <a:spLocks noGrp="1"/>
          </p:cNvSpPr>
          <p:nvPr>
            <p:ph type="body" sz="quarter" idx="49"/>
          </p:nvPr>
        </p:nvSpPr>
        <p:spPr>
          <a:xfrm>
            <a:off x="554039" y="2064410"/>
            <a:ext cx="4942522" cy="409733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062BC495-7524-7C46-FA1E-4F6D9671D932}"/>
              </a:ext>
            </a:extLst>
          </p:cNvPr>
          <p:cNvCxnSpPr>
            <a:cxnSpLocks/>
          </p:cNvCxnSpPr>
          <p:nvPr userDrawn="1"/>
        </p:nvCxnSpPr>
        <p:spPr>
          <a:xfrm flipV="1">
            <a:off x="6076858" y="2113506"/>
            <a:ext cx="0" cy="411747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2174EDFD-8E8F-2324-AC6E-513D256856A0}"/>
              </a:ext>
            </a:extLst>
          </p:cNvPr>
          <p:cNvSpPr>
            <a:spLocks noGrp="1"/>
          </p:cNvSpPr>
          <p:nvPr>
            <p:ph type="ftr" sz="quarter" idx="50"/>
          </p:nvPr>
        </p:nvSpPr>
        <p:spPr/>
        <p:txBody>
          <a:bodyPr/>
          <a:lstStyle/>
          <a:p>
            <a:r>
              <a:rPr lang="en-US"/>
              <a:t>Proprietary</a:t>
            </a:r>
          </a:p>
        </p:txBody>
      </p:sp>
      <p:sp>
        <p:nvSpPr>
          <p:cNvPr id="3" name="Slide Number Placeholder 2">
            <a:extLst>
              <a:ext uri="{FF2B5EF4-FFF2-40B4-BE49-F238E27FC236}">
                <a16:creationId xmlns:a16="http://schemas.microsoft.com/office/drawing/2014/main" id="{75296366-4F3D-F745-888C-70B2F631B81C}"/>
              </a:ext>
            </a:extLst>
          </p:cNvPr>
          <p:cNvSpPr>
            <a:spLocks noGrp="1"/>
          </p:cNvSpPr>
          <p:nvPr>
            <p:ph type="sldNum" sz="quarter" idx="51"/>
          </p:nvPr>
        </p:nvSpPr>
        <p:spPr/>
        <p:txBody>
          <a:bodyPr/>
          <a:lstStyle/>
          <a:p>
            <a:fld id="{777C315E-488B-CD41-BE71-594F8E37D39E}" type="slidenum">
              <a:rPr lang="en-US" smtClean="0"/>
              <a:pPr/>
              <a:t>‹#›</a:t>
            </a:fld>
            <a:endParaRPr lang="en-US"/>
          </a:p>
        </p:txBody>
      </p:sp>
      <p:pic>
        <p:nvPicPr>
          <p:cNvPr id="6" name="Picture 5">
            <a:extLst>
              <a:ext uri="{FF2B5EF4-FFF2-40B4-BE49-F238E27FC236}">
                <a16:creationId xmlns:a16="http://schemas.microsoft.com/office/drawing/2014/main" id="{2667DD88-1B62-C1A5-4F26-F1EF6B693A1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22807" y="6364441"/>
            <a:ext cx="958328" cy="234745"/>
          </a:xfrm>
          <a:prstGeom prst="rect">
            <a:avLst/>
          </a:prstGeom>
        </p:spPr>
      </p:pic>
    </p:spTree>
    <p:extLst>
      <p:ext uri="{BB962C8B-B14F-4D97-AF65-F5344CB8AC3E}">
        <p14:creationId xmlns:p14="http://schemas.microsoft.com/office/powerpoint/2010/main" val="27002395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_BG Window Lef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825975-A7A7-A153-3E39-78CCEF6AE01E}"/>
              </a:ext>
            </a:extLst>
          </p:cNvPr>
          <p:cNvSpPr txBox="1">
            <a:spLocks/>
          </p:cNvSpPr>
          <p:nvPr/>
        </p:nvSpPr>
        <p:spPr>
          <a:xfrm>
            <a:off x="841940" y="2753290"/>
            <a:ext cx="8580356" cy="2649219"/>
          </a:xfrm>
          <a:prstGeom prst="rect">
            <a:avLst/>
          </a:prstGeom>
        </p:spPr>
        <p:txBody>
          <a:bodyPr vert="horz" lIns="0" tIns="45720" rIns="0" bIns="45720" rtlCol="0" anchor="t">
            <a:normAutofit/>
          </a:bodyPr>
          <a:lstStyle>
            <a:lvl1pPr marL="0" indent="12700" algn="l" defTabSz="914400" rtl="0" eaLnBrk="1" latinLnBrk="0" hangingPunct="1">
              <a:lnSpc>
                <a:spcPct val="80000"/>
              </a:lnSpc>
              <a:spcBef>
                <a:spcPct val="0"/>
              </a:spcBef>
              <a:buNone/>
              <a:tabLst/>
              <a:defRPr sz="6000" b="0" i="0" kern="1200" spc="-150">
                <a:solidFill>
                  <a:schemeClr val="tx2"/>
                </a:solidFill>
                <a:latin typeface="Century Gothic" panose="020B0502020202020204" pitchFamily="34" charset="0"/>
                <a:ea typeface="+mj-ea"/>
                <a:cs typeface="Fellix TRIAL Regular" pitchFamily="2" charset="77"/>
              </a:defRPr>
            </a:lvl1pPr>
          </a:lstStyle>
          <a:p>
            <a:endParaRPr lang="en-US" b="0" i="0" baseline="0">
              <a:solidFill>
                <a:schemeClr val="bg1"/>
              </a:solidFill>
              <a:latin typeface="Fellix" pitchFamily="2" charset="77"/>
            </a:endParaRPr>
          </a:p>
        </p:txBody>
      </p:sp>
      <p:sp>
        <p:nvSpPr>
          <p:cNvPr id="2" name="Title 1">
            <a:extLst>
              <a:ext uri="{FF2B5EF4-FFF2-40B4-BE49-F238E27FC236}">
                <a16:creationId xmlns:a16="http://schemas.microsoft.com/office/drawing/2014/main" id="{521D9148-745F-EF68-D7FA-7C96C4259DBB}"/>
              </a:ext>
            </a:extLst>
          </p:cNvPr>
          <p:cNvSpPr>
            <a:spLocks noGrp="1"/>
          </p:cNvSpPr>
          <p:nvPr>
            <p:ph type="ctrTitle"/>
          </p:nvPr>
        </p:nvSpPr>
        <p:spPr>
          <a:xfrm>
            <a:off x="2376050" y="2266612"/>
            <a:ext cx="7423467" cy="1805986"/>
          </a:xfrm>
          <a:prstGeom prst="rect">
            <a:avLst/>
          </a:prstGeom>
        </p:spPr>
        <p:txBody>
          <a:bodyPr lIns="0" tIns="0" rIns="0" anchor="t"/>
          <a:lstStyle>
            <a:lvl1pPr marL="0" indent="12700" algn="l">
              <a:lnSpc>
                <a:spcPct val="80000"/>
              </a:lnSpc>
              <a:tabLst/>
              <a:defRPr sz="5000" b="0" i="0" spc="-150" baseline="0">
                <a:solidFill>
                  <a:schemeClr val="bg1"/>
                </a:solidFill>
                <a:latin typeface="Fellix" pitchFamily="2" charset="77"/>
                <a:cs typeface="Fellix TRIAL Regular" pitchFamily="2" charset="77"/>
              </a:defRPr>
            </a:lvl1pPr>
          </a:lstStyle>
          <a:p>
            <a:r>
              <a:rPr lang="en-US"/>
              <a:t>Click to edit Master title style</a:t>
            </a:r>
          </a:p>
        </p:txBody>
      </p:sp>
      <p:sp>
        <p:nvSpPr>
          <p:cNvPr id="3" name="Title 1">
            <a:extLst>
              <a:ext uri="{FF2B5EF4-FFF2-40B4-BE49-F238E27FC236}">
                <a16:creationId xmlns:a16="http://schemas.microsoft.com/office/drawing/2014/main" id="{D865B32F-BC92-F603-DB6F-BEEF23002EFB}"/>
              </a:ext>
            </a:extLst>
          </p:cNvPr>
          <p:cNvSpPr txBox="1">
            <a:spLocks/>
          </p:cNvSpPr>
          <p:nvPr/>
        </p:nvSpPr>
        <p:spPr>
          <a:xfrm>
            <a:off x="841940" y="2753290"/>
            <a:ext cx="8580356" cy="2649219"/>
          </a:xfrm>
          <a:prstGeom prst="rect">
            <a:avLst/>
          </a:prstGeom>
        </p:spPr>
        <p:txBody>
          <a:bodyPr vert="horz" lIns="0" tIns="45720" rIns="0" bIns="45720" rtlCol="0" anchor="t">
            <a:normAutofit/>
          </a:bodyPr>
          <a:lstStyle>
            <a:lvl1pPr marL="0" indent="12700" algn="l" defTabSz="914400" rtl="0" eaLnBrk="1" latinLnBrk="0" hangingPunct="1">
              <a:lnSpc>
                <a:spcPct val="80000"/>
              </a:lnSpc>
              <a:spcBef>
                <a:spcPct val="0"/>
              </a:spcBef>
              <a:buNone/>
              <a:tabLst/>
              <a:defRPr sz="6000" b="0" i="0" kern="1200" spc="-150">
                <a:solidFill>
                  <a:schemeClr val="tx2"/>
                </a:solidFill>
                <a:latin typeface="Century Gothic" panose="020B0502020202020204" pitchFamily="34" charset="0"/>
                <a:ea typeface="+mj-ea"/>
                <a:cs typeface="Fellix TRIAL Regular" pitchFamily="2" charset="77"/>
              </a:defRPr>
            </a:lvl1pPr>
          </a:lstStyle>
          <a:p>
            <a:endParaRPr lang="en-US" b="0" i="0" baseline="0">
              <a:solidFill>
                <a:schemeClr val="bg1"/>
              </a:solidFill>
              <a:latin typeface="Fellix" pitchFamily="2" charset="77"/>
            </a:endParaRPr>
          </a:p>
        </p:txBody>
      </p:sp>
      <p:sp>
        <p:nvSpPr>
          <p:cNvPr id="19" name="Text Placeholder 11">
            <a:extLst>
              <a:ext uri="{FF2B5EF4-FFF2-40B4-BE49-F238E27FC236}">
                <a16:creationId xmlns:a16="http://schemas.microsoft.com/office/drawing/2014/main" id="{E3ED7EB8-E9D0-9CE1-9562-26B77D0189B6}"/>
              </a:ext>
            </a:extLst>
          </p:cNvPr>
          <p:cNvSpPr>
            <a:spLocks noGrp="1"/>
          </p:cNvSpPr>
          <p:nvPr>
            <p:ph type="body" sz="quarter" idx="19" hasCustomPrompt="1"/>
          </p:nvPr>
        </p:nvSpPr>
        <p:spPr>
          <a:xfrm>
            <a:off x="2390118" y="4629084"/>
            <a:ext cx="3449767" cy="386956"/>
          </a:xfrm>
        </p:spPr>
        <p:txBody>
          <a:bodyPr lIns="0" tIns="0" rIns="0" bIns="0"/>
          <a:lstStyle>
            <a:lvl1pPr>
              <a:defRPr sz="1800" baseline="0">
                <a:solidFill>
                  <a:schemeClr val="bg1"/>
                </a:solidFill>
              </a:defRPr>
            </a:lvl1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GB"/>
              <a:t>Presenter (optional)</a:t>
            </a:r>
            <a:endParaRPr lang="en-US"/>
          </a:p>
        </p:txBody>
      </p:sp>
      <p:sp>
        <p:nvSpPr>
          <p:cNvPr id="20" name="Text Placeholder 11">
            <a:extLst>
              <a:ext uri="{FF2B5EF4-FFF2-40B4-BE49-F238E27FC236}">
                <a16:creationId xmlns:a16="http://schemas.microsoft.com/office/drawing/2014/main" id="{44AAC004-CF11-F34D-FD71-13B17CFBCCD5}"/>
              </a:ext>
            </a:extLst>
          </p:cNvPr>
          <p:cNvSpPr>
            <a:spLocks noGrp="1"/>
          </p:cNvSpPr>
          <p:nvPr>
            <p:ph type="body" sz="quarter" idx="20" hasCustomPrompt="1"/>
          </p:nvPr>
        </p:nvSpPr>
        <p:spPr>
          <a:xfrm>
            <a:off x="5959460" y="4629083"/>
            <a:ext cx="3449767" cy="386956"/>
          </a:xfrm>
        </p:spPr>
        <p:txBody>
          <a:bodyPr lIns="0" tIns="0" rIns="0" bIns="0"/>
          <a:lstStyle>
            <a:lvl1pPr>
              <a:defRPr sz="1800" baseline="0">
                <a:solidFill>
                  <a:schemeClr val="bg1"/>
                </a:solidFill>
              </a:defRPr>
            </a:lvl1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GB"/>
              <a:t>Date (optional)</a:t>
            </a:r>
            <a:endParaRPr lang="en-US"/>
          </a:p>
        </p:txBody>
      </p:sp>
      <p:pic>
        <p:nvPicPr>
          <p:cNvPr id="23" name="Picture 22">
            <a:extLst>
              <a:ext uri="{FF2B5EF4-FFF2-40B4-BE49-F238E27FC236}">
                <a16:creationId xmlns:a16="http://schemas.microsoft.com/office/drawing/2014/main" id="{2E8B4106-EC98-C493-0B79-5262F75C374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390117" y="1069550"/>
            <a:ext cx="2312243" cy="548772"/>
          </a:xfrm>
          <a:prstGeom prst="rect">
            <a:avLst/>
          </a:prstGeom>
        </p:spPr>
      </p:pic>
    </p:spTree>
    <p:extLst>
      <p:ext uri="{BB962C8B-B14F-4D97-AF65-F5344CB8AC3E}">
        <p14:creationId xmlns:p14="http://schemas.microsoft.com/office/powerpoint/2010/main" val="4032786481"/>
      </p:ext>
    </p:extLst>
  </p:cSld>
  <p:clrMapOvr>
    <a:masterClrMapping/>
  </p:clrMapOvr>
  <p:extLst>
    <p:ext uri="{DCECCB84-F9BA-43D5-87BE-67443E8EF086}">
      <p15:sldGuideLst xmlns:p15="http://schemas.microsoft.com/office/powerpoint/2012/main">
        <p15:guide id="14" orient="horz" pos="2160" userDrawn="1">
          <p15:clr>
            <a:srgbClr val="FBAE40"/>
          </p15:clr>
        </p15:guide>
        <p15:guide id="15" pos="393" userDrawn="1">
          <p15:clr>
            <a:srgbClr val="FBAE40"/>
          </p15:clr>
        </p15:guide>
        <p15:guide id="16" pos="7440" userDrawn="1">
          <p15:clr>
            <a:srgbClr val="FBAE40"/>
          </p15:clr>
        </p15:guide>
        <p15:guide id="17"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Heavy Content">
    <p:bg>
      <p:bgPr>
        <a:solidFill>
          <a:schemeClr val="bg1"/>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99B25FE-C2A9-F410-9FF2-D593BB0FEEA7}"/>
              </a:ext>
            </a:extLst>
          </p:cNvPr>
          <p:cNvSpPr>
            <a:spLocks noGrp="1"/>
          </p:cNvSpPr>
          <p:nvPr>
            <p:ph type="title"/>
          </p:nvPr>
        </p:nvSpPr>
        <p:spPr>
          <a:xfrm>
            <a:off x="554635" y="346820"/>
            <a:ext cx="10938066" cy="571500"/>
          </a:xfrm>
          <a:prstGeom prst="rect">
            <a:avLst/>
          </a:prstGeom>
        </p:spPr>
        <p:txBody>
          <a:bodyPr lIns="0" tIns="0" rIns="0" bIns="0" anchor="t" anchorCtr="0">
            <a:noAutofit/>
          </a:bodyPr>
          <a:lstStyle>
            <a:lvl1pPr>
              <a:defRPr sz="2400" b="0" i="0" baseline="0">
                <a:solidFill>
                  <a:schemeClr val="tx1"/>
                </a:solidFill>
                <a:latin typeface="Fellix" pitchFamily="2" charset="77"/>
              </a:defRPr>
            </a:lvl1pPr>
          </a:lstStyle>
          <a:p>
            <a:r>
              <a:rPr lang="en-US"/>
              <a:t>Click to edit Master title style</a:t>
            </a:r>
          </a:p>
        </p:txBody>
      </p:sp>
      <p:sp>
        <p:nvSpPr>
          <p:cNvPr id="8" name="Text Placeholder 2">
            <a:extLst>
              <a:ext uri="{FF2B5EF4-FFF2-40B4-BE49-F238E27FC236}">
                <a16:creationId xmlns:a16="http://schemas.microsoft.com/office/drawing/2014/main" id="{8B3CC836-983F-CB43-51AB-0B5FA8ED76C2}"/>
              </a:ext>
            </a:extLst>
          </p:cNvPr>
          <p:cNvSpPr>
            <a:spLocks noGrp="1"/>
          </p:cNvSpPr>
          <p:nvPr>
            <p:ph idx="1"/>
          </p:nvPr>
        </p:nvSpPr>
        <p:spPr>
          <a:xfrm>
            <a:off x="544287" y="904461"/>
            <a:ext cx="10938066" cy="4937989"/>
          </a:xfrm>
          <a:prstGeom prst="rect">
            <a:avLst/>
          </a:prstGeom>
        </p:spPr>
        <p:txBody>
          <a:bodyPr vert="horz" lIns="0" tIns="0" rIns="0" bIns="0" rtlCol="0">
            <a:noAutofit/>
          </a:bodyPr>
          <a:lstStyle>
            <a:lvl1pPr>
              <a:defRPr sz="960" baseline="0"/>
            </a:lvl1pPr>
            <a:lvl2pPr>
              <a:defRPr sz="1400" baseline="0"/>
            </a:lvl2pPr>
            <a:lvl3pPr>
              <a:defRPr sz="1400" baseline="0"/>
            </a:lvl3pPr>
            <a:lvl4pPr>
              <a:defRPr sz="1400" baseline="0"/>
            </a:lvl4pPr>
            <a:lvl5pPr>
              <a:defRPr sz="1400" baseline="0"/>
            </a:lvl5pPr>
          </a:lstStyle>
          <a:p>
            <a:pPr lvl="0"/>
            <a:r>
              <a:rPr lang="en-US"/>
              <a:t>Click to edit Master text styles</a:t>
            </a:r>
          </a:p>
        </p:txBody>
      </p:sp>
      <p:sp>
        <p:nvSpPr>
          <p:cNvPr id="2" name="Footer Placeholder 1">
            <a:extLst>
              <a:ext uri="{FF2B5EF4-FFF2-40B4-BE49-F238E27FC236}">
                <a16:creationId xmlns:a16="http://schemas.microsoft.com/office/drawing/2014/main" id="{75BB6523-18A7-8EBD-D88B-12FF984E1B66}"/>
              </a:ext>
            </a:extLst>
          </p:cNvPr>
          <p:cNvSpPr>
            <a:spLocks noGrp="1"/>
          </p:cNvSpPr>
          <p:nvPr>
            <p:ph type="ftr" sz="quarter" idx="10"/>
          </p:nvPr>
        </p:nvSpPr>
        <p:spPr/>
        <p:txBody>
          <a:bodyPr/>
          <a:lstStyle/>
          <a:p>
            <a:r>
              <a:rPr lang="en-US"/>
              <a:t>Proprietary</a:t>
            </a:r>
          </a:p>
        </p:txBody>
      </p:sp>
      <p:sp>
        <p:nvSpPr>
          <p:cNvPr id="3" name="Slide Number Placeholder 2">
            <a:extLst>
              <a:ext uri="{FF2B5EF4-FFF2-40B4-BE49-F238E27FC236}">
                <a16:creationId xmlns:a16="http://schemas.microsoft.com/office/drawing/2014/main" id="{0262876B-BC04-ED26-C923-E7A490DE09DE}"/>
              </a:ext>
            </a:extLst>
          </p:cNvPr>
          <p:cNvSpPr>
            <a:spLocks noGrp="1"/>
          </p:cNvSpPr>
          <p:nvPr>
            <p:ph type="sldNum" sz="quarter" idx="11"/>
          </p:nvPr>
        </p:nvSpPr>
        <p:spPr/>
        <p:txBody>
          <a:bodyPr/>
          <a:lstStyle/>
          <a:p>
            <a:fld id="{777C315E-488B-CD41-BE71-594F8E37D39E}" type="slidenum">
              <a:rPr lang="en-US" smtClean="0"/>
              <a:pPr/>
              <a:t>‹#›</a:t>
            </a:fld>
            <a:endParaRPr lang="en-US"/>
          </a:p>
        </p:txBody>
      </p:sp>
      <p:pic>
        <p:nvPicPr>
          <p:cNvPr id="7" name="Picture 6">
            <a:extLst>
              <a:ext uri="{FF2B5EF4-FFF2-40B4-BE49-F238E27FC236}">
                <a16:creationId xmlns:a16="http://schemas.microsoft.com/office/drawing/2014/main" id="{F5B66FC4-7C70-72CC-5633-62A5A2851EE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22807" y="6364441"/>
            <a:ext cx="958328" cy="234745"/>
          </a:xfrm>
          <a:prstGeom prst="rect">
            <a:avLst/>
          </a:prstGeom>
        </p:spPr>
      </p:pic>
    </p:spTree>
    <p:extLst>
      <p:ext uri="{BB962C8B-B14F-4D97-AF65-F5344CB8AC3E}">
        <p14:creationId xmlns:p14="http://schemas.microsoft.com/office/powerpoint/2010/main" val="3810194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Left Text">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A063352-6849-0EC2-87D2-E4E07873B3BF}"/>
              </a:ext>
            </a:extLst>
          </p:cNvPr>
          <p:cNvSpPr>
            <a:spLocks noGrp="1"/>
          </p:cNvSpPr>
          <p:nvPr>
            <p:ph type="body" sz="quarter" idx="15"/>
          </p:nvPr>
        </p:nvSpPr>
        <p:spPr>
          <a:xfrm>
            <a:off x="554635" y="2064954"/>
            <a:ext cx="5541365" cy="389200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2">
            <a:extLst>
              <a:ext uri="{FF2B5EF4-FFF2-40B4-BE49-F238E27FC236}">
                <a16:creationId xmlns:a16="http://schemas.microsoft.com/office/drawing/2014/main" id="{68C7DD21-274B-07A8-CDF5-68F874F16742}"/>
              </a:ext>
            </a:extLst>
          </p:cNvPr>
          <p:cNvSpPr>
            <a:spLocks noGrp="1"/>
          </p:cNvSpPr>
          <p:nvPr>
            <p:ph type="title"/>
          </p:nvPr>
        </p:nvSpPr>
        <p:spPr>
          <a:xfrm>
            <a:off x="554635" y="754324"/>
            <a:ext cx="11088016" cy="571500"/>
          </a:xfrm>
          <a:prstGeom prst="rect">
            <a:avLst/>
          </a:prstGeom>
        </p:spPr>
        <p:txBody>
          <a:bodyPr lIns="0" tIns="0" rIns="0" bIns="0" anchor="t" anchorCtr="0">
            <a:noAutofit/>
          </a:bodyPr>
          <a:lstStyle>
            <a:lvl1pPr>
              <a:defRPr sz="3600" b="0" i="0" baseline="0">
                <a:solidFill>
                  <a:schemeClr val="tx1"/>
                </a:solidFill>
                <a:latin typeface="Fellix" pitchFamily="2" charset="77"/>
              </a:defRPr>
            </a:lvl1pPr>
          </a:lstStyle>
          <a:p>
            <a:r>
              <a:rPr lang="en-US"/>
              <a:t>Click to edit Master title style</a:t>
            </a:r>
          </a:p>
        </p:txBody>
      </p:sp>
      <p:pic>
        <p:nvPicPr>
          <p:cNvPr id="13" name="Picture 12">
            <a:extLst>
              <a:ext uri="{FF2B5EF4-FFF2-40B4-BE49-F238E27FC236}">
                <a16:creationId xmlns:a16="http://schemas.microsoft.com/office/drawing/2014/main" id="{A234A5A4-F0C5-04A2-A178-CB5917675C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406582" y="2056119"/>
            <a:ext cx="5230782" cy="3888000"/>
          </a:xfrm>
          <a:prstGeom prst="rect">
            <a:avLst/>
          </a:prstGeom>
        </p:spPr>
      </p:pic>
      <p:sp>
        <p:nvSpPr>
          <p:cNvPr id="2" name="Footer Placeholder 1">
            <a:extLst>
              <a:ext uri="{FF2B5EF4-FFF2-40B4-BE49-F238E27FC236}">
                <a16:creationId xmlns:a16="http://schemas.microsoft.com/office/drawing/2014/main" id="{A92A5D38-5A2E-AB83-6463-9964069D6AB5}"/>
              </a:ext>
            </a:extLst>
          </p:cNvPr>
          <p:cNvSpPr>
            <a:spLocks noGrp="1"/>
          </p:cNvSpPr>
          <p:nvPr>
            <p:ph type="ftr" sz="quarter" idx="16"/>
          </p:nvPr>
        </p:nvSpPr>
        <p:spPr/>
        <p:txBody>
          <a:bodyPr/>
          <a:lstStyle/>
          <a:p>
            <a:r>
              <a:rPr lang="en-US"/>
              <a:t>Proprietary</a:t>
            </a:r>
          </a:p>
        </p:txBody>
      </p:sp>
      <p:sp>
        <p:nvSpPr>
          <p:cNvPr id="3" name="Slide Number Placeholder 2">
            <a:extLst>
              <a:ext uri="{FF2B5EF4-FFF2-40B4-BE49-F238E27FC236}">
                <a16:creationId xmlns:a16="http://schemas.microsoft.com/office/drawing/2014/main" id="{E3F4F01B-6809-0F43-1E26-5C6B39889C2B}"/>
              </a:ext>
            </a:extLst>
          </p:cNvPr>
          <p:cNvSpPr>
            <a:spLocks noGrp="1"/>
          </p:cNvSpPr>
          <p:nvPr>
            <p:ph type="sldNum" sz="quarter" idx="17"/>
          </p:nvPr>
        </p:nvSpPr>
        <p:spPr/>
        <p:txBody>
          <a:bodyPr/>
          <a:lstStyle/>
          <a:p>
            <a:fld id="{777C315E-488B-CD41-BE71-594F8E37D39E}" type="slidenum">
              <a:rPr lang="en-US" smtClean="0"/>
              <a:pPr/>
              <a:t>‹#›</a:t>
            </a:fld>
            <a:endParaRPr lang="en-US"/>
          </a:p>
        </p:txBody>
      </p:sp>
      <p:pic>
        <p:nvPicPr>
          <p:cNvPr id="4" name="Picture 3">
            <a:extLst>
              <a:ext uri="{FF2B5EF4-FFF2-40B4-BE49-F238E27FC236}">
                <a16:creationId xmlns:a16="http://schemas.microsoft.com/office/drawing/2014/main" id="{4175A14D-155A-CDAF-B136-F702E2C869B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722807" y="6364441"/>
            <a:ext cx="958328" cy="234745"/>
          </a:xfrm>
          <a:prstGeom prst="rect">
            <a:avLst/>
          </a:prstGeom>
        </p:spPr>
      </p:pic>
    </p:spTree>
    <p:extLst>
      <p:ext uri="{BB962C8B-B14F-4D97-AF65-F5344CB8AC3E}">
        <p14:creationId xmlns:p14="http://schemas.microsoft.com/office/powerpoint/2010/main" val="1378646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Right Text">
    <p:bg>
      <p:bgPr>
        <a:solidFill>
          <a:schemeClr val="bg1"/>
        </a:solidFill>
        <a:effectLst/>
      </p:bgPr>
    </p:bg>
    <p:spTree>
      <p:nvGrpSpPr>
        <p:cNvPr id="1" name=""/>
        <p:cNvGrpSpPr/>
        <p:nvPr/>
      </p:nvGrpSpPr>
      <p:grpSpPr>
        <a:xfrm>
          <a:off x="0" y="0"/>
          <a:ext cx="0" cy="0"/>
          <a:chOff x="0" y="0"/>
          <a:chExt cx="0" cy="0"/>
        </a:xfrm>
      </p:grpSpPr>
      <p:sp>
        <p:nvSpPr>
          <p:cNvPr id="6" name="Picture Placeholder 23">
            <a:extLst>
              <a:ext uri="{FF2B5EF4-FFF2-40B4-BE49-F238E27FC236}">
                <a16:creationId xmlns:a16="http://schemas.microsoft.com/office/drawing/2014/main" id="{CDB26C76-2413-59FB-4F7D-4290F8D068E4}"/>
              </a:ext>
            </a:extLst>
          </p:cNvPr>
          <p:cNvSpPr>
            <a:spLocks noGrp="1"/>
          </p:cNvSpPr>
          <p:nvPr>
            <p:ph type="pic" sz="quarter" idx="14"/>
          </p:nvPr>
        </p:nvSpPr>
        <p:spPr>
          <a:xfrm>
            <a:off x="549349" y="2062862"/>
            <a:ext cx="5462008" cy="4063534"/>
          </a:xfrm>
          <a:prstGeom prst="rect">
            <a:avLst/>
          </a:prstGeom>
          <a:blipFill>
            <a:blip r:embed="rId2" cstate="email">
              <a:extLst>
                <a:ext uri="{28A0092B-C50C-407E-A947-70E740481C1C}">
                  <a14:useLocalDpi xmlns:a14="http://schemas.microsoft.com/office/drawing/2010/main"/>
                </a:ext>
              </a:extLst>
            </a:blip>
            <a:stretch>
              <a:fillRect/>
            </a:stretch>
          </a:blipFill>
        </p:spPr>
        <p:style>
          <a:lnRef idx="2">
            <a:schemeClr val="accent2"/>
          </a:lnRef>
          <a:fillRef idx="1">
            <a:schemeClr val="lt1"/>
          </a:fillRef>
          <a:effectRef idx="0">
            <a:schemeClr val="accent2"/>
          </a:effectRef>
          <a:fontRef idx="minor">
            <a:schemeClr val="dk1"/>
          </a:fontRef>
        </p:style>
        <p:txBody>
          <a:bodyPr>
            <a:normAutofit/>
          </a:bodyPr>
          <a:lstStyle>
            <a:lvl1pPr marL="0" indent="0">
              <a:buNone/>
              <a:defRPr sz="1200">
                <a:latin typeface="Fellix TRIAL Medium" pitchFamily="2" charset="77"/>
                <a:cs typeface="Fellix TRIAL Medium" pitchFamily="2" charset="77"/>
              </a:defRPr>
            </a:lvl1pPr>
          </a:lstStyle>
          <a:p>
            <a:r>
              <a:rPr lang="en-US"/>
              <a:t>Click icon to add picture</a:t>
            </a:r>
          </a:p>
        </p:txBody>
      </p:sp>
      <p:sp>
        <p:nvSpPr>
          <p:cNvPr id="7" name="Text Placeholder 6">
            <a:extLst>
              <a:ext uri="{FF2B5EF4-FFF2-40B4-BE49-F238E27FC236}">
                <a16:creationId xmlns:a16="http://schemas.microsoft.com/office/drawing/2014/main" id="{78A9D6B0-9D05-771E-5F95-65A7681898BC}"/>
              </a:ext>
            </a:extLst>
          </p:cNvPr>
          <p:cNvSpPr>
            <a:spLocks noGrp="1"/>
          </p:cNvSpPr>
          <p:nvPr>
            <p:ph type="body" sz="quarter" idx="15"/>
          </p:nvPr>
        </p:nvSpPr>
        <p:spPr>
          <a:xfrm>
            <a:off x="6488113" y="2062893"/>
            <a:ext cx="5149850" cy="4064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200026E1-A2A9-6F73-F650-DDAF41F16C00}"/>
              </a:ext>
            </a:extLst>
          </p:cNvPr>
          <p:cNvSpPr>
            <a:spLocks noGrp="1"/>
          </p:cNvSpPr>
          <p:nvPr>
            <p:ph type="title"/>
          </p:nvPr>
        </p:nvSpPr>
        <p:spPr>
          <a:xfrm>
            <a:off x="554635" y="754324"/>
            <a:ext cx="11088016" cy="571500"/>
          </a:xfrm>
          <a:prstGeom prst="rect">
            <a:avLst/>
          </a:prstGeom>
        </p:spPr>
        <p:txBody>
          <a:bodyPr lIns="0" tIns="0" rIns="0" bIns="0" anchor="t" anchorCtr="0">
            <a:noAutofit/>
          </a:bodyPr>
          <a:lstStyle>
            <a:lvl1pPr>
              <a:defRPr sz="3600" b="0" i="0" baseline="0">
                <a:solidFill>
                  <a:schemeClr val="tx1"/>
                </a:solidFill>
                <a:latin typeface="Fellix" pitchFamily="2" charset="77"/>
              </a:defRPr>
            </a:lvl1pPr>
          </a:lstStyle>
          <a:p>
            <a:r>
              <a:rPr lang="en-US"/>
              <a:t>Click to edit Master title style</a:t>
            </a:r>
          </a:p>
        </p:txBody>
      </p:sp>
      <p:sp>
        <p:nvSpPr>
          <p:cNvPr id="2" name="Footer Placeholder 1">
            <a:extLst>
              <a:ext uri="{FF2B5EF4-FFF2-40B4-BE49-F238E27FC236}">
                <a16:creationId xmlns:a16="http://schemas.microsoft.com/office/drawing/2014/main" id="{7027F7FE-8A62-53D2-A66B-1C8FA8FBF2A0}"/>
              </a:ext>
            </a:extLst>
          </p:cNvPr>
          <p:cNvSpPr>
            <a:spLocks noGrp="1"/>
          </p:cNvSpPr>
          <p:nvPr>
            <p:ph type="ftr" sz="quarter" idx="16"/>
          </p:nvPr>
        </p:nvSpPr>
        <p:spPr/>
        <p:txBody>
          <a:bodyPr/>
          <a:lstStyle/>
          <a:p>
            <a:r>
              <a:rPr lang="en-US"/>
              <a:t>Proprietary</a:t>
            </a:r>
          </a:p>
        </p:txBody>
      </p:sp>
      <p:sp>
        <p:nvSpPr>
          <p:cNvPr id="3" name="Slide Number Placeholder 2">
            <a:extLst>
              <a:ext uri="{FF2B5EF4-FFF2-40B4-BE49-F238E27FC236}">
                <a16:creationId xmlns:a16="http://schemas.microsoft.com/office/drawing/2014/main" id="{A509D7D8-6155-9924-0B3B-8737AA138780}"/>
              </a:ext>
            </a:extLst>
          </p:cNvPr>
          <p:cNvSpPr>
            <a:spLocks noGrp="1"/>
          </p:cNvSpPr>
          <p:nvPr>
            <p:ph type="sldNum" sz="quarter" idx="17"/>
          </p:nvPr>
        </p:nvSpPr>
        <p:spPr/>
        <p:txBody>
          <a:bodyPr/>
          <a:lstStyle/>
          <a:p>
            <a:fld id="{777C315E-488B-CD41-BE71-594F8E37D39E}" type="slidenum">
              <a:rPr lang="en-US" smtClean="0"/>
              <a:pPr/>
              <a:t>‹#›</a:t>
            </a:fld>
            <a:endParaRPr lang="en-US"/>
          </a:p>
        </p:txBody>
      </p:sp>
      <p:pic>
        <p:nvPicPr>
          <p:cNvPr id="5" name="Picture 4">
            <a:extLst>
              <a:ext uri="{FF2B5EF4-FFF2-40B4-BE49-F238E27FC236}">
                <a16:creationId xmlns:a16="http://schemas.microsoft.com/office/drawing/2014/main" id="{6E81D943-2BB7-52E9-04A9-DA9A71A58B8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722807" y="6364441"/>
            <a:ext cx="958328" cy="234745"/>
          </a:xfrm>
          <a:prstGeom prst="rect">
            <a:avLst/>
          </a:prstGeom>
        </p:spPr>
      </p:pic>
    </p:spTree>
    <p:extLst>
      <p:ext uri="{BB962C8B-B14F-4D97-AF65-F5344CB8AC3E}">
        <p14:creationId xmlns:p14="http://schemas.microsoft.com/office/powerpoint/2010/main" val="2435430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image text right">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448F1B-6D30-59DD-75C0-C401FACAF74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43212" y="317042"/>
            <a:ext cx="79364" cy="158729"/>
          </a:xfrm>
          <a:prstGeom prst="rect">
            <a:avLst/>
          </a:prstGeom>
        </p:spPr>
      </p:pic>
      <p:sp>
        <p:nvSpPr>
          <p:cNvPr id="6" name="Picture Placeholder 23">
            <a:extLst>
              <a:ext uri="{FF2B5EF4-FFF2-40B4-BE49-F238E27FC236}">
                <a16:creationId xmlns:a16="http://schemas.microsoft.com/office/drawing/2014/main" id="{2524FE82-60BD-AD44-B0BB-1654118F3377}"/>
              </a:ext>
            </a:extLst>
          </p:cNvPr>
          <p:cNvSpPr>
            <a:spLocks noGrp="1"/>
          </p:cNvSpPr>
          <p:nvPr>
            <p:ph type="pic" sz="quarter" idx="14" hasCustomPrompt="1"/>
          </p:nvPr>
        </p:nvSpPr>
        <p:spPr>
          <a:xfrm>
            <a:off x="0" y="1"/>
            <a:ext cx="5587971" cy="6858000"/>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2"/>
          </a:lnRef>
          <a:fillRef idx="1">
            <a:schemeClr val="lt1"/>
          </a:fillRef>
          <a:effectRef idx="0">
            <a:schemeClr val="accent2"/>
          </a:effectRef>
          <a:fontRef idx="minor">
            <a:schemeClr val="dk1"/>
          </a:fontRef>
        </p:style>
        <p:txBody>
          <a:bodyPr>
            <a:normAutofit/>
          </a:bodyPr>
          <a:lstStyle>
            <a:lvl1pPr marL="0" indent="0">
              <a:buNone/>
              <a:defRPr sz="1200">
                <a:latin typeface="Fellix TRIAL Medium" pitchFamily="2" charset="77"/>
                <a:cs typeface="Fellix TRIAL Medium" pitchFamily="2" charset="77"/>
              </a:defRPr>
            </a:lvl1pPr>
          </a:lstStyle>
          <a:p>
            <a:r>
              <a:rPr lang="en-US"/>
              <a:t>Click middle icon to add picture</a:t>
            </a:r>
          </a:p>
        </p:txBody>
      </p:sp>
      <p:sp>
        <p:nvSpPr>
          <p:cNvPr id="7" name="Text Placeholder 6">
            <a:extLst>
              <a:ext uri="{FF2B5EF4-FFF2-40B4-BE49-F238E27FC236}">
                <a16:creationId xmlns:a16="http://schemas.microsoft.com/office/drawing/2014/main" id="{B945C278-03D4-3B18-E29E-418A031FFA3A}"/>
              </a:ext>
            </a:extLst>
          </p:cNvPr>
          <p:cNvSpPr>
            <a:spLocks noGrp="1"/>
          </p:cNvSpPr>
          <p:nvPr>
            <p:ph type="body" sz="quarter" idx="15"/>
          </p:nvPr>
        </p:nvSpPr>
        <p:spPr>
          <a:xfrm>
            <a:off x="6183086" y="2060359"/>
            <a:ext cx="5454877" cy="366803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90847736-6F08-DC9D-2EE3-2A5DBF7BF274}"/>
              </a:ext>
            </a:extLst>
          </p:cNvPr>
          <p:cNvSpPr>
            <a:spLocks noGrp="1"/>
          </p:cNvSpPr>
          <p:nvPr>
            <p:ph type="title"/>
          </p:nvPr>
        </p:nvSpPr>
        <p:spPr>
          <a:xfrm>
            <a:off x="6183087" y="750980"/>
            <a:ext cx="5454278" cy="1325563"/>
          </a:xfrm>
        </p:spPr>
        <p:txBody>
          <a:bodyPr lIns="0" tIns="0" rIns="0" bIns="0"/>
          <a:lstStyle/>
          <a:p>
            <a:r>
              <a:rPr lang="en-US"/>
              <a:t>Click to edit Master title style</a:t>
            </a:r>
          </a:p>
        </p:txBody>
      </p:sp>
      <p:sp>
        <p:nvSpPr>
          <p:cNvPr id="2" name="Footer Placeholder 1">
            <a:extLst>
              <a:ext uri="{FF2B5EF4-FFF2-40B4-BE49-F238E27FC236}">
                <a16:creationId xmlns:a16="http://schemas.microsoft.com/office/drawing/2014/main" id="{6616C33D-5F31-0DBD-0D73-A81565C3C5FC}"/>
              </a:ext>
            </a:extLst>
          </p:cNvPr>
          <p:cNvSpPr>
            <a:spLocks noGrp="1"/>
          </p:cNvSpPr>
          <p:nvPr>
            <p:ph type="ftr" sz="quarter" idx="16"/>
          </p:nvPr>
        </p:nvSpPr>
        <p:spPr/>
        <p:txBody>
          <a:bodyPr/>
          <a:lstStyle/>
          <a:p>
            <a:r>
              <a:rPr lang="en-US"/>
              <a:t>Proprietary</a:t>
            </a:r>
          </a:p>
        </p:txBody>
      </p:sp>
      <p:sp>
        <p:nvSpPr>
          <p:cNvPr id="3" name="Slide Number Placeholder 2">
            <a:extLst>
              <a:ext uri="{FF2B5EF4-FFF2-40B4-BE49-F238E27FC236}">
                <a16:creationId xmlns:a16="http://schemas.microsoft.com/office/drawing/2014/main" id="{952F1190-7BCB-C057-0EF5-AF9308AA9A7E}"/>
              </a:ext>
            </a:extLst>
          </p:cNvPr>
          <p:cNvSpPr>
            <a:spLocks noGrp="1"/>
          </p:cNvSpPr>
          <p:nvPr>
            <p:ph type="sldNum" sz="quarter" idx="17"/>
          </p:nvPr>
        </p:nvSpPr>
        <p:spPr/>
        <p:txBody>
          <a:bodyPr/>
          <a:lstStyle/>
          <a:p>
            <a:fld id="{777C315E-488B-CD41-BE71-594F8E37D39E}" type="slidenum">
              <a:rPr lang="en-US" smtClean="0"/>
              <a:pPr/>
              <a:t>‹#›</a:t>
            </a:fld>
            <a:endParaRPr lang="en-US"/>
          </a:p>
        </p:txBody>
      </p:sp>
      <p:pic>
        <p:nvPicPr>
          <p:cNvPr id="5" name="Picture 4">
            <a:extLst>
              <a:ext uri="{FF2B5EF4-FFF2-40B4-BE49-F238E27FC236}">
                <a16:creationId xmlns:a16="http://schemas.microsoft.com/office/drawing/2014/main" id="{B7E7D2C3-24C5-F80F-6C82-A2D5A88D6DE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722807" y="6364441"/>
            <a:ext cx="958328" cy="234745"/>
          </a:xfrm>
          <a:prstGeom prst="rect">
            <a:avLst/>
          </a:prstGeom>
        </p:spPr>
      </p:pic>
    </p:spTree>
    <p:extLst>
      <p:ext uri="{BB962C8B-B14F-4D97-AF65-F5344CB8AC3E}">
        <p14:creationId xmlns:p14="http://schemas.microsoft.com/office/powerpoint/2010/main" val="2894579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image text left">
    <p:bg>
      <p:bgPr>
        <a:solidFill>
          <a:schemeClr val="bg1"/>
        </a:solidFill>
        <a:effectLst/>
      </p:bgPr>
    </p:bg>
    <p:spTree>
      <p:nvGrpSpPr>
        <p:cNvPr id="1" name=""/>
        <p:cNvGrpSpPr/>
        <p:nvPr/>
      </p:nvGrpSpPr>
      <p:grpSpPr>
        <a:xfrm>
          <a:off x="0" y="0"/>
          <a:ext cx="0" cy="0"/>
          <a:chOff x="0" y="0"/>
          <a:chExt cx="0" cy="0"/>
        </a:xfrm>
      </p:grpSpPr>
      <p:sp>
        <p:nvSpPr>
          <p:cNvPr id="6" name="Picture Placeholder 23">
            <a:extLst>
              <a:ext uri="{FF2B5EF4-FFF2-40B4-BE49-F238E27FC236}">
                <a16:creationId xmlns:a16="http://schemas.microsoft.com/office/drawing/2014/main" id="{2524FE82-60BD-AD44-B0BB-1654118F3377}"/>
              </a:ext>
            </a:extLst>
          </p:cNvPr>
          <p:cNvSpPr>
            <a:spLocks noGrp="1"/>
          </p:cNvSpPr>
          <p:nvPr>
            <p:ph type="pic" sz="quarter" idx="14" hasCustomPrompt="1"/>
          </p:nvPr>
        </p:nvSpPr>
        <p:spPr>
          <a:xfrm>
            <a:off x="6604029" y="0"/>
            <a:ext cx="5587971"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2"/>
          </a:lnRef>
          <a:fillRef idx="1">
            <a:schemeClr val="lt1"/>
          </a:fillRef>
          <a:effectRef idx="0">
            <a:schemeClr val="accent2"/>
          </a:effectRef>
          <a:fontRef idx="minor">
            <a:schemeClr val="dk1"/>
          </a:fontRef>
        </p:style>
        <p:txBody>
          <a:bodyPr>
            <a:normAutofit/>
          </a:bodyPr>
          <a:lstStyle>
            <a:lvl1pPr marL="0" indent="0">
              <a:buNone/>
              <a:defRPr sz="1200">
                <a:latin typeface="Fellix TRIAL Medium" pitchFamily="2" charset="77"/>
                <a:cs typeface="Fellix TRIAL Medium" pitchFamily="2" charset="77"/>
              </a:defRPr>
            </a:lvl1pPr>
          </a:lstStyle>
          <a:p>
            <a:r>
              <a:rPr lang="en-US"/>
              <a:t>Click middle icon to add picture</a:t>
            </a:r>
          </a:p>
        </p:txBody>
      </p:sp>
      <p:sp>
        <p:nvSpPr>
          <p:cNvPr id="11" name="Text Placeholder 10">
            <a:extLst>
              <a:ext uri="{FF2B5EF4-FFF2-40B4-BE49-F238E27FC236}">
                <a16:creationId xmlns:a16="http://schemas.microsoft.com/office/drawing/2014/main" id="{7CA34C75-5388-B355-9F67-FEDAF451FCE6}"/>
              </a:ext>
            </a:extLst>
          </p:cNvPr>
          <p:cNvSpPr>
            <a:spLocks noGrp="1"/>
          </p:cNvSpPr>
          <p:nvPr>
            <p:ph type="body" sz="quarter" idx="15"/>
          </p:nvPr>
        </p:nvSpPr>
        <p:spPr>
          <a:xfrm>
            <a:off x="547444" y="2060262"/>
            <a:ext cx="5470525" cy="380342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a:extLst>
              <a:ext uri="{FF2B5EF4-FFF2-40B4-BE49-F238E27FC236}">
                <a16:creationId xmlns:a16="http://schemas.microsoft.com/office/drawing/2014/main" id="{810C8DEB-E7E2-8653-BE20-15F901D51241}"/>
              </a:ext>
            </a:extLst>
          </p:cNvPr>
          <p:cNvSpPr>
            <a:spLocks noGrp="1"/>
          </p:cNvSpPr>
          <p:nvPr>
            <p:ph type="title"/>
          </p:nvPr>
        </p:nvSpPr>
        <p:spPr>
          <a:xfrm>
            <a:off x="544286" y="750980"/>
            <a:ext cx="5587971" cy="1325563"/>
          </a:xfrm>
        </p:spPr>
        <p:txBody>
          <a:bodyPr lIns="0" tIns="0" rIns="0" bIns="0"/>
          <a:lstStyle/>
          <a:p>
            <a:r>
              <a:rPr lang="en-US"/>
              <a:t>Click to edit Master title style</a:t>
            </a:r>
          </a:p>
        </p:txBody>
      </p:sp>
      <p:sp>
        <p:nvSpPr>
          <p:cNvPr id="3" name="Slide Number Placeholder 2">
            <a:extLst>
              <a:ext uri="{FF2B5EF4-FFF2-40B4-BE49-F238E27FC236}">
                <a16:creationId xmlns:a16="http://schemas.microsoft.com/office/drawing/2014/main" id="{1E96F42A-277D-4398-01BE-9422B27C6EF5}"/>
              </a:ext>
            </a:extLst>
          </p:cNvPr>
          <p:cNvSpPr>
            <a:spLocks noGrp="1"/>
          </p:cNvSpPr>
          <p:nvPr>
            <p:ph type="sldNum" sz="quarter" idx="16"/>
          </p:nvPr>
        </p:nvSpPr>
        <p:spPr/>
        <p:txBody>
          <a:bodyPr/>
          <a:lstStyle/>
          <a:p>
            <a:fld id="{777C315E-488B-CD41-BE71-594F8E37D39E}" type="slidenum">
              <a:rPr lang="en-US" smtClean="0"/>
              <a:pPr/>
              <a:t>‹#›</a:t>
            </a:fld>
            <a:endParaRPr lang="en-US"/>
          </a:p>
        </p:txBody>
      </p:sp>
    </p:spTree>
    <p:extLst>
      <p:ext uri="{BB962C8B-B14F-4D97-AF65-F5344CB8AC3E}">
        <p14:creationId xmlns:p14="http://schemas.microsoft.com/office/powerpoint/2010/main" val="1508565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Only 2 Up">
    <p:bg>
      <p:bgPr>
        <a:solidFill>
          <a:schemeClr val="bg1"/>
        </a:solidFill>
        <a:effectLst/>
      </p:bgPr>
    </p:bg>
    <p:spTree>
      <p:nvGrpSpPr>
        <p:cNvPr id="1" name=""/>
        <p:cNvGrpSpPr/>
        <p:nvPr/>
      </p:nvGrpSpPr>
      <p:grpSpPr>
        <a:xfrm>
          <a:off x="0" y="0"/>
          <a:ext cx="0" cy="0"/>
          <a:chOff x="0" y="0"/>
          <a:chExt cx="0" cy="0"/>
        </a:xfrm>
      </p:grpSpPr>
      <p:sp>
        <p:nvSpPr>
          <p:cNvPr id="2" name="Chart Placeholder 1">
            <a:extLst>
              <a:ext uri="{FF2B5EF4-FFF2-40B4-BE49-F238E27FC236}">
                <a16:creationId xmlns:a16="http://schemas.microsoft.com/office/drawing/2014/main" id="{653ABD94-2EB0-79F8-E86F-FEA3482A7AE8}"/>
              </a:ext>
            </a:extLst>
          </p:cNvPr>
          <p:cNvSpPr>
            <a:spLocks noGrp="1"/>
          </p:cNvSpPr>
          <p:nvPr>
            <p:ph type="chart" sz="quarter" idx="12" hasCustomPrompt="1"/>
          </p:nvPr>
        </p:nvSpPr>
        <p:spPr>
          <a:xfrm>
            <a:off x="582687" y="2064834"/>
            <a:ext cx="5216080" cy="3599472"/>
          </a:xfrm>
        </p:spPr>
        <p:txBody>
          <a:bodyPr lIns="0" tIns="0" rIns="0" bIns="0"/>
          <a:lstStyle>
            <a:lvl1pPr marL="0" indent="0">
              <a:buFontTx/>
              <a:buNone/>
              <a:defRPr b="0" i="0">
                <a:latin typeface="Fellix" pitchFamily="2" charset="77"/>
              </a:defRPr>
            </a:lvl1pPr>
          </a:lstStyle>
          <a:p>
            <a:r>
              <a:rPr lang="en-US"/>
              <a:t>Chart title (optional)</a:t>
            </a:r>
          </a:p>
        </p:txBody>
      </p:sp>
      <p:sp>
        <p:nvSpPr>
          <p:cNvPr id="3" name="Chart Placeholder 1">
            <a:extLst>
              <a:ext uri="{FF2B5EF4-FFF2-40B4-BE49-F238E27FC236}">
                <a16:creationId xmlns:a16="http://schemas.microsoft.com/office/drawing/2014/main" id="{5C7E0235-DC78-9792-4E30-EAB480055785}"/>
              </a:ext>
            </a:extLst>
          </p:cNvPr>
          <p:cNvSpPr>
            <a:spLocks noGrp="1"/>
          </p:cNvSpPr>
          <p:nvPr>
            <p:ph type="chart" sz="quarter" idx="13" hasCustomPrompt="1"/>
          </p:nvPr>
        </p:nvSpPr>
        <p:spPr>
          <a:xfrm>
            <a:off x="6421285" y="2064834"/>
            <a:ext cx="5216080" cy="3599472"/>
          </a:xfrm>
        </p:spPr>
        <p:txBody>
          <a:bodyPr lIns="0" tIns="0" rIns="0" bIns="0"/>
          <a:lstStyle>
            <a:lvl1pPr marL="0" indent="0">
              <a:buFontTx/>
              <a:buNone/>
              <a:defRPr b="0" i="0">
                <a:latin typeface="Fellix" pitchFamily="2" charset="77"/>
              </a:defRPr>
            </a:lvl1pPr>
          </a:lstStyle>
          <a:p>
            <a:r>
              <a:rPr lang="en-US"/>
              <a:t>Chart title (optional)</a:t>
            </a:r>
          </a:p>
        </p:txBody>
      </p:sp>
      <p:sp>
        <p:nvSpPr>
          <p:cNvPr id="6" name="Title 2">
            <a:extLst>
              <a:ext uri="{FF2B5EF4-FFF2-40B4-BE49-F238E27FC236}">
                <a16:creationId xmlns:a16="http://schemas.microsoft.com/office/drawing/2014/main" id="{B8E35E28-14F3-4D1B-E457-75BB7EFB5BD5}"/>
              </a:ext>
            </a:extLst>
          </p:cNvPr>
          <p:cNvSpPr>
            <a:spLocks noGrp="1"/>
          </p:cNvSpPr>
          <p:nvPr>
            <p:ph type="title"/>
          </p:nvPr>
        </p:nvSpPr>
        <p:spPr>
          <a:xfrm>
            <a:off x="554635" y="754324"/>
            <a:ext cx="11088016" cy="571500"/>
          </a:xfrm>
          <a:prstGeom prst="rect">
            <a:avLst/>
          </a:prstGeom>
        </p:spPr>
        <p:txBody>
          <a:bodyPr lIns="0" tIns="0" rIns="0" bIns="0" anchor="t" anchorCtr="0">
            <a:noAutofit/>
          </a:bodyPr>
          <a:lstStyle>
            <a:lvl1pPr>
              <a:defRPr sz="3600" b="0" i="0" baseline="0">
                <a:solidFill>
                  <a:schemeClr val="tx1"/>
                </a:solidFill>
                <a:latin typeface="Fellix" pitchFamily="2" charset="77"/>
              </a:defRPr>
            </a:lvl1pPr>
          </a:lstStyle>
          <a:p>
            <a:r>
              <a:rPr lang="en-US"/>
              <a:t>Click to edit Master title style</a:t>
            </a:r>
          </a:p>
        </p:txBody>
      </p:sp>
      <p:sp>
        <p:nvSpPr>
          <p:cNvPr id="4" name="Footer Placeholder 3">
            <a:extLst>
              <a:ext uri="{FF2B5EF4-FFF2-40B4-BE49-F238E27FC236}">
                <a16:creationId xmlns:a16="http://schemas.microsoft.com/office/drawing/2014/main" id="{481A7CB9-582F-82F0-277A-C92F83B00A85}"/>
              </a:ext>
            </a:extLst>
          </p:cNvPr>
          <p:cNvSpPr>
            <a:spLocks noGrp="1"/>
          </p:cNvSpPr>
          <p:nvPr>
            <p:ph type="ftr" sz="quarter" idx="14"/>
          </p:nvPr>
        </p:nvSpPr>
        <p:spPr/>
        <p:txBody>
          <a:bodyPr/>
          <a:lstStyle/>
          <a:p>
            <a:r>
              <a:rPr lang="en-US"/>
              <a:t>Proprietary</a:t>
            </a:r>
          </a:p>
        </p:txBody>
      </p:sp>
      <p:sp>
        <p:nvSpPr>
          <p:cNvPr id="5" name="Slide Number Placeholder 4">
            <a:extLst>
              <a:ext uri="{FF2B5EF4-FFF2-40B4-BE49-F238E27FC236}">
                <a16:creationId xmlns:a16="http://schemas.microsoft.com/office/drawing/2014/main" id="{05131CA0-CED8-F34A-1E27-3D947D31AA3A}"/>
              </a:ext>
            </a:extLst>
          </p:cNvPr>
          <p:cNvSpPr>
            <a:spLocks noGrp="1"/>
          </p:cNvSpPr>
          <p:nvPr>
            <p:ph type="sldNum" sz="quarter" idx="15"/>
          </p:nvPr>
        </p:nvSpPr>
        <p:spPr/>
        <p:txBody>
          <a:bodyPr/>
          <a:lstStyle/>
          <a:p>
            <a:fld id="{777C315E-488B-CD41-BE71-594F8E37D39E}" type="slidenum">
              <a:rPr lang="en-US" smtClean="0"/>
              <a:pPr/>
              <a:t>‹#›</a:t>
            </a:fld>
            <a:endParaRPr lang="en-US"/>
          </a:p>
        </p:txBody>
      </p:sp>
      <p:pic>
        <p:nvPicPr>
          <p:cNvPr id="8" name="Picture 7">
            <a:extLst>
              <a:ext uri="{FF2B5EF4-FFF2-40B4-BE49-F238E27FC236}">
                <a16:creationId xmlns:a16="http://schemas.microsoft.com/office/drawing/2014/main" id="{85E5D247-B674-7D32-43A3-44E5ED7855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22807" y="6364441"/>
            <a:ext cx="958328" cy="234745"/>
          </a:xfrm>
          <a:prstGeom prst="rect">
            <a:avLst/>
          </a:prstGeom>
        </p:spPr>
      </p:pic>
    </p:spTree>
    <p:extLst>
      <p:ext uri="{BB962C8B-B14F-4D97-AF65-F5344CB8AC3E}">
        <p14:creationId xmlns:p14="http://schemas.microsoft.com/office/powerpoint/2010/main" val="3902527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Only 3 Up">
    <p:bg>
      <p:bgPr>
        <a:solidFill>
          <a:schemeClr val="bg1"/>
        </a:solidFill>
        <a:effectLst/>
      </p:bgPr>
    </p:bg>
    <p:spTree>
      <p:nvGrpSpPr>
        <p:cNvPr id="1" name=""/>
        <p:cNvGrpSpPr/>
        <p:nvPr/>
      </p:nvGrpSpPr>
      <p:grpSpPr>
        <a:xfrm>
          <a:off x="0" y="0"/>
          <a:ext cx="0" cy="0"/>
          <a:chOff x="0" y="0"/>
          <a:chExt cx="0" cy="0"/>
        </a:xfrm>
      </p:grpSpPr>
      <p:sp>
        <p:nvSpPr>
          <p:cNvPr id="2" name="Chart Placeholder 1">
            <a:extLst>
              <a:ext uri="{FF2B5EF4-FFF2-40B4-BE49-F238E27FC236}">
                <a16:creationId xmlns:a16="http://schemas.microsoft.com/office/drawing/2014/main" id="{653ABD94-2EB0-79F8-E86F-FEA3482A7AE8}"/>
              </a:ext>
            </a:extLst>
          </p:cNvPr>
          <p:cNvSpPr>
            <a:spLocks noGrp="1"/>
          </p:cNvSpPr>
          <p:nvPr>
            <p:ph type="chart" sz="quarter" idx="12" hasCustomPrompt="1"/>
          </p:nvPr>
        </p:nvSpPr>
        <p:spPr>
          <a:xfrm>
            <a:off x="582687" y="2064834"/>
            <a:ext cx="3213759" cy="3599472"/>
          </a:xfrm>
        </p:spPr>
        <p:txBody>
          <a:bodyPr lIns="0" tIns="0" rIns="0" bIns="0">
            <a:normAutofit/>
          </a:bodyPr>
          <a:lstStyle>
            <a:lvl1pPr marL="0" indent="0">
              <a:buFontTx/>
              <a:buNone/>
              <a:defRPr sz="1600" b="0" i="0" baseline="0">
                <a:latin typeface="Fellix" pitchFamily="2" charset="77"/>
              </a:defRPr>
            </a:lvl1pPr>
          </a:lstStyle>
          <a:p>
            <a:r>
              <a:rPr lang="en-US"/>
              <a:t>Chart title (optional)</a:t>
            </a:r>
          </a:p>
        </p:txBody>
      </p:sp>
      <p:sp>
        <p:nvSpPr>
          <p:cNvPr id="5" name="Chart Placeholder 1">
            <a:extLst>
              <a:ext uri="{FF2B5EF4-FFF2-40B4-BE49-F238E27FC236}">
                <a16:creationId xmlns:a16="http://schemas.microsoft.com/office/drawing/2014/main" id="{80B14E45-2C8D-12D2-F857-0ED6FBA1BFD1}"/>
              </a:ext>
            </a:extLst>
          </p:cNvPr>
          <p:cNvSpPr>
            <a:spLocks noGrp="1"/>
          </p:cNvSpPr>
          <p:nvPr>
            <p:ph type="chart" sz="quarter" idx="14" hasCustomPrompt="1"/>
          </p:nvPr>
        </p:nvSpPr>
        <p:spPr>
          <a:xfrm>
            <a:off x="4376371" y="2064834"/>
            <a:ext cx="3439257" cy="3599472"/>
          </a:xfrm>
        </p:spPr>
        <p:txBody>
          <a:bodyPr lIns="0" tIns="0" rIns="0" bIns="0">
            <a:normAutofit/>
          </a:bodyPr>
          <a:lstStyle>
            <a:lvl1pPr marL="0" indent="0">
              <a:buFontTx/>
              <a:buNone/>
              <a:defRPr sz="1600" b="0" i="0" baseline="0">
                <a:latin typeface="Fellix" pitchFamily="2" charset="77"/>
              </a:defRPr>
            </a:lvl1pPr>
          </a:lstStyle>
          <a:p>
            <a:r>
              <a:rPr lang="en-US"/>
              <a:t>Chart title (optional)</a:t>
            </a:r>
          </a:p>
        </p:txBody>
      </p:sp>
      <p:sp>
        <p:nvSpPr>
          <p:cNvPr id="6" name="Chart Placeholder 1">
            <a:extLst>
              <a:ext uri="{FF2B5EF4-FFF2-40B4-BE49-F238E27FC236}">
                <a16:creationId xmlns:a16="http://schemas.microsoft.com/office/drawing/2014/main" id="{AFA9E560-3493-91EC-4B9F-05ADAC80A1EC}"/>
              </a:ext>
            </a:extLst>
          </p:cNvPr>
          <p:cNvSpPr>
            <a:spLocks noGrp="1"/>
          </p:cNvSpPr>
          <p:nvPr>
            <p:ph type="chart" sz="quarter" idx="15" hasCustomPrompt="1"/>
          </p:nvPr>
        </p:nvSpPr>
        <p:spPr>
          <a:xfrm>
            <a:off x="8324917" y="2064834"/>
            <a:ext cx="3312448" cy="3599472"/>
          </a:xfrm>
        </p:spPr>
        <p:txBody>
          <a:bodyPr lIns="0" tIns="0" rIns="0" bIns="0">
            <a:normAutofit/>
          </a:bodyPr>
          <a:lstStyle>
            <a:lvl1pPr marL="0" indent="0">
              <a:buFontTx/>
              <a:buNone/>
              <a:defRPr sz="1600" b="0" i="0" baseline="0">
                <a:latin typeface="Fellix" pitchFamily="2" charset="77"/>
              </a:defRPr>
            </a:lvl1pPr>
          </a:lstStyle>
          <a:p>
            <a:r>
              <a:rPr lang="en-US"/>
              <a:t>Chart title (optional)</a:t>
            </a:r>
          </a:p>
        </p:txBody>
      </p:sp>
      <p:sp>
        <p:nvSpPr>
          <p:cNvPr id="4" name="Title 2">
            <a:extLst>
              <a:ext uri="{FF2B5EF4-FFF2-40B4-BE49-F238E27FC236}">
                <a16:creationId xmlns:a16="http://schemas.microsoft.com/office/drawing/2014/main" id="{7518F27B-1D7C-D4AC-CA45-66051718C7D3}"/>
              </a:ext>
            </a:extLst>
          </p:cNvPr>
          <p:cNvSpPr>
            <a:spLocks noGrp="1"/>
          </p:cNvSpPr>
          <p:nvPr>
            <p:ph type="title"/>
          </p:nvPr>
        </p:nvSpPr>
        <p:spPr>
          <a:xfrm>
            <a:off x="554635" y="754324"/>
            <a:ext cx="11088016" cy="571500"/>
          </a:xfrm>
          <a:prstGeom prst="rect">
            <a:avLst/>
          </a:prstGeom>
        </p:spPr>
        <p:txBody>
          <a:bodyPr lIns="0" tIns="0" rIns="0" bIns="0" anchor="t" anchorCtr="0">
            <a:noAutofit/>
          </a:bodyPr>
          <a:lstStyle>
            <a:lvl1pPr>
              <a:defRPr sz="3600" b="0" i="0" baseline="0">
                <a:solidFill>
                  <a:schemeClr val="tx1"/>
                </a:solidFill>
                <a:latin typeface="Fellix" pitchFamily="2" charset="77"/>
              </a:defRPr>
            </a:lvl1pPr>
          </a:lstStyle>
          <a:p>
            <a:r>
              <a:rPr lang="en-US"/>
              <a:t>Click to edit Master title style</a:t>
            </a:r>
          </a:p>
        </p:txBody>
      </p:sp>
      <p:sp>
        <p:nvSpPr>
          <p:cNvPr id="3" name="Footer Placeholder 2">
            <a:extLst>
              <a:ext uri="{FF2B5EF4-FFF2-40B4-BE49-F238E27FC236}">
                <a16:creationId xmlns:a16="http://schemas.microsoft.com/office/drawing/2014/main" id="{161F8B6D-5716-C5F3-51BD-37E414B0F0FA}"/>
              </a:ext>
            </a:extLst>
          </p:cNvPr>
          <p:cNvSpPr>
            <a:spLocks noGrp="1"/>
          </p:cNvSpPr>
          <p:nvPr>
            <p:ph type="ftr" sz="quarter" idx="16"/>
          </p:nvPr>
        </p:nvSpPr>
        <p:spPr/>
        <p:txBody>
          <a:bodyPr/>
          <a:lstStyle/>
          <a:p>
            <a:r>
              <a:rPr lang="en-US"/>
              <a:t>Proprietary</a:t>
            </a:r>
          </a:p>
        </p:txBody>
      </p:sp>
      <p:sp>
        <p:nvSpPr>
          <p:cNvPr id="7" name="Slide Number Placeholder 6">
            <a:extLst>
              <a:ext uri="{FF2B5EF4-FFF2-40B4-BE49-F238E27FC236}">
                <a16:creationId xmlns:a16="http://schemas.microsoft.com/office/drawing/2014/main" id="{94D3818C-50CC-C7C3-42D5-AA4B197211F6}"/>
              </a:ext>
            </a:extLst>
          </p:cNvPr>
          <p:cNvSpPr>
            <a:spLocks noGrp="1"/>
          </p:cNvSpPr>
          <p:nvPr>
            <p:ph type="sldNum" sz="quarter" idx="17"/>
          </p:nvPr>
        </p:nvSpPr>
        <p:spPr/>
        <p:txBody>
          <a:bodyPr/>
          <a:lstStyle/>
          <a:p>
            <a:fld id="{777C315E-488B-CD41-BE71-594F8E37D39E}" type="slidenum">
              <a:rPr lang="en-US" smtClean="0"/>
              <a:pPr/>
              <a:t>‹#›</a:t>
            </a:fld>
            <a:endParaRPr lang="en-US"/>
          </a:p>
        </p:txBody>
      </p:sp>
      <p:pic>
        <p:nvPicPr>
          <p:cNvPr id="9" name="Picture 8">
            <a:extLst>
              <a:ext uri="{FF2B5EF4-FFF2-40B4-BE49-F238E27FC236}">
                <a16:creationId xmlns:a16="http://schemas.microsoft.com/office/drawing/2014/main" id="{0BE67CE6-6BEA-8777-2776-0BCD9A5EE2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22807" y="6364441"/>
            <a:ext cx="958328" cy="234745"/>
          </a:xfrm>
          <a:prstGeom prst="rect">
            <a:avLst/>
          </a:prstGeom>
        </p:spPr>
      </p:pic>
    </p:spTree>
    <p:extLst>
      <p:ext uri="{BB962C8B-B14F-4D97-AF65-F5344CB8AC3E}">
        <p14:creationId xmlns:p14="http://schemas.microsoft.com/office/powerpoint/2010/main" val="2167554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61125F-77D5-299B-67AD-DD72844B7441}"/>
              </a:ext>
            </a:extLst>
          </p:cNvPr>
          <p:cNvSpPr>
            <a:spLocks noGrp="1"/>
          </p:cNvSpPr>
          <p:nvPr>
            <p:ph type="title"/>
          </p:nvPr>
        </p:nvSpPr>
        <p:spPr>
          <a:xfrm>
            <a:off x="544286" y="750981"/>
            <a:ext cx="9392733" cy="697494"/>
          </a:xfrm>
        </p:spPr>
        <p:txBody>
          <a:bodyPr lIns="0" tIns="0" rIns="0" bIns="0"/>
          <a:lstStyle/>
          <a:p>
            <a:r>
              <a:rPr lang="en-US"/>
              <a:t>Click to edit Master title style</a:t>
            </a:r>
          </a:p>
        </p:txBody>
      </p:sp>
      <p:sp>
        <p:nvSpPr>
          <p:cNvPr id="3" name="Footer Placeholder 2">
            <a:extLst>
              <a:ext uri="{FF2B5EF4-FFF2-40B4-BE49-F238E27FC236}">
                <a16:creationId xmlns:a16="http://schemas.microsoft.com/office/drawing/2014/main" id="{8A7B4751-51C4-4A83-6BA3-9498D7DBF04B}"/>
              </a:ext>
            </a:extLst>
          </p:cNvPr>
          <p:cNvSpPr>
            <a:spLocks noGrp="1"/>
          </p:cNvSpPr>
          <p:nvPr>
            <p:ph type="ftr" sz="quarter" idx="10"/>
          </p:nvPr>
        </p:nvSpPr>
        <p:spPr/>
        <p:txBody>
          <a:bodyPr/>
          <a:lstStyle/>
          <a:p>
            <a:r>
              <a:rPr lang="en-US"/>
              <a:t>Proprietary</a:t>
            </a:r>
          </a:p>
        </p:txBody>
      </p:sp>
      <p:sp>
        <p:nvSpPr>
          <p:cNvPr id="4" name="Slide Number Placeholder 3">
            <a:extLst>
              <a:ext uri="{FF2B5EF4-FFF2-40B4-BE49-F238E27FC236}">
                <a16:creationId xmlns:a16="http://schemas.microsoft.com/office/drawing/2014/main" id="{F3E5920A-5D38-6DAC-8559-47A614052F66}"/>
              </a:ext>
            </a:extLst>
          </p:cNvPr>
          <p:cNvSpPr>
            <a:spLocks noGrp="1"/>
          </p:cNvSpPr>
          <p:nvPr>
            <p:ph type="sldNum" sz="quarter" idx="11"/>
          </p:nvPr>
        </p:nvSpPr>
        <p:spPr/>
        <p:txBody>
          <a:bodyPr/>
          <a:lstStyle/>
          <a:p>
            <a:fld id="{777C315E-488B-CD41-BE71-594F8E37D39E}" type="slidenum">
              <a:rPr lang="en-US" smtClean="0"/>
              <a:pPr/>
              <a:t>‹#›</a:t>
            </a:fld>
            <a:endParaRPr lang="en-US"/>
          </a:p>
        </p:txBody>
      </p:sp>
      <p:pic>
        <p:nvPicPr>
          <p:cNvPr id="2" name="Picture 1">
            <a:extLst>
              <a:ext uri="{FF2B5EF4-FFF2-40B4-BE49-F238E27FC236}">
                <a16:creationId xmlns:a16="http://schemas.microsoft.com/office/drawing/2014/main" id="{FB8F92E6-9DD2-8542-1F03-B5D765727FA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22807" y="6364441"/>
            <a:ext cx="958328" cy="234745"/>
          </a:xfrm>
          <a:prstGeom prst="rect">
            <a:avLst/>
          </a:prstGeom>
        </p:spPr>
      </p:pic>
    </p:spTree>
    <p:extLst>
      <p:ext uri="{BB962C8B-B14F-4D97-AF65-F5344CB8AC3E}">
        <p14:creationId xmlns:p14="http://schemas.microsoft.com/office/powerpoint/2010/main" val="745575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33924C-58AA-415F-CB8D-7323BE401ADB}"/>
              </a:ext>
            </a:extLst>
          </p:cNvPr>
          <p:cNvSpPr>
            <a:spLocks noGrp="1"/>
          </p:cNvSpPr>
          <p:nvPr>
            <p:ph type="ftr" sz="quarter" idx="10"/>
          </p:nvPr>
        </p:nvSpPr>
        <p:spPr/>
        <p:txBody>
          <a:bodyPr/>
          <a:lstStyle/>
          <a:p>
            <a:r>
              <a:rPr lang="en-US"/>
              <a:t>Proprietary</a:t>
            </a:r>
          </a:p>
        </p:txBody>
      </p:sp>
      <p:sp>
        <p:nvSpPr>
          <p:cNvPr id="3" name="Slide Number Placeholder 2">
            <a:extLst>
              <a:ext uri="{FF2B5EF4-FFF2-40B4-BE49-F238E27FC236}">
                <a16:creationId xmlns:a16="http://schemas.microsoft.com/office/drawing/2014/main" id="{6AFD354C-8605-A228-E72F-49D04322E715}"/>
              </a:ext>
            </a:extLst>
          </p:cNvPr>
          <p:cNvSpPr>
            <a:spLocks noGrp="1"/>
          </p:cNvSpPr>
          <p:nvPr>
            <p:ph type="sldNum" sz="quarter" idx="11"/>
          </p:nvPr>
        </p:nvSpPr>
        <p:spPr/>
        <p:txBody>
          <a:bodyPr/>
          <a:lstStyle/>
          <a:p>
            <a:fld id="{777C315E-488B-CD41-BE71-594F8E37D39E}" type="slidenum">
              <a:rPr lang="en-US" smtClean="0"/>
              <a:pPr/>
              <a:t>‹#›</a:t>
            </a:fld>
            <a:endParaRPr lang="en-US"/>
          </a:p>
        </p:txBody>
      </p:sp>
      <p:pic>
        <p:nvPicPr>
          <p:cNvPr id="5" name="Picture 4">
            <a:extLst>
              <a:ext uri="{FF2B5EF4-FFF2-40B4-BE49-F238E27FC236}">
                <a16:creationId xmlns:a16="http://schemas.microsoft.com/office/drawing/2014/main" id="{B5DF73ED-3C48-89D9-C129-8D9B44DFA35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22807" y="6364441"/>
            <a:ext cx="958328" cy="234745"/>
          </a:xfrm>
          <a:prstGeom prst="rect">
            <a:avLst/>
          </a:prstGeom>
        </p:spPr>
      </p:pic>
    </p:spTree>
    <p:extLst>
      <p:ext uri="{BB962C8B-B14F-4D97-AF65-F5344CB8AC3E}">
        <p14:creationId xmlns:p14="http://schemas.microsoft.com/office/powerpoint/2010/main" val="4194307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actoid Navy">
    <p:bg>
      <p:bgPr>
        <a:solidFill>
          <a:schemeClr val="tx2"/>
        </a:solidFill>
        <a:effectLst/>
      </p:bgPr>
    </p:bg>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C1349DB5-544E-C19F-E233-0495D8455FFF}"/>
              </a:ext>
            </a:extLst>
          </p:cNvPr>
          <p:cNvSpPr>
            <a:spLocks noGrp="1"/>
          </p:cNvSpPr>
          <p:nvPr>
            <p:ph type="body" sz="quarter" idx="16" hasCustomPrompt="1"/>
          </p:nvPr>
        </p:nvSpPr>
        <p:spPr>
          <a:xfrm>
            <a:off x="744210" y="1582713"/>
            <a:ext cx="4153201" cy="2290046"/>
          </a:xfrm>
          <a:prstGeom prst="rect">
            <a:avLst/>
          </a:prstGeom>
        </p:spPr>
        <p:txBody>
          <a:bodyPr lIns="0" tIns="0" rIns="0" bIns="0" anchor="t" anchorCtr="0">
            <a:noAutofit/>
          </a:bodyPr>
          <a:lstStyle>
            <a:lvl1pPr marL="0" indent="0">
              <a:buNone/>
              <a:defRPr sz="14000" b="0" i="0" spc="-150" baseline="0">
                <a:solidFill>
                  <a:schemeClr val="bg1"/>
                </a:solidFill>
                <a:latin typeface="Fellix" pitchFamily="2" charset="77"/>
                <a:cs typeface="Fellix TRIAL Regular" pitchFamily="2" charset="77"/>
              </a:defRPr>
            </a:lvl1pPr>
          </a:lstStyle>
          <a:p>
            <a:pPr lvl="0"/>
            <a:r>
              <a:rPr lang="en-US"/>
              <a:t>###</a:t>
            </a:r>
          </a:p>
        </p:txBody>
      </p:sp>
      <p:sp>
        <p:nvSpPr>
          <p:cNvPr id="13" name="Text Placeholder 2">
            <a:extLst>
              <a:ext uri="{FF2B5EF4-FFF2-40B4-BE49-F238E27FC236}">
                <a16:creationId xmlns:a16="http://schemas.microsoft.com/office/drawing/2014/main" id="{CB0A7BD4-35BD-D0A1-38BE-9A357ECD0809}"/>
              </a:ext>
            </a:extLst>
          </p:cNvPr>
          <p:cNvSpPr>
            <a:spLocks noGrp="1"/>
          </p:cNvSpPr>
          <p:nvPr>
            <p:ph type="body" idx="1"/>
          </p:nvPr>
        </p:nvSpPr>
        <p:spPr>
          <a:xfrm>
            <a:off x="4936454" y="2087817"/>
            <a:ext cx="5680609" cy="1177474"/>
          </a:xfrm>
          <a:prstGeom prst="rect">
            <a:avLst/>
          </a:prstGeom>
        </p:spPr>
        <p:txBody>
          <a:bodyPr lIns="0" tIns="0" rIns="0" bIns="0">
            <a:normAutofit/>
          </a:bodyPr>
          <a:lstStyle>
            <a:lvl1pPr marL="0" indent="0">
              <a:spcBef>
                <a:spcPts val="0"/>
              </a:spcBef>
              <a:buNone/>
              <a:defRPr sz="1800" b="0" i="0">
                <a:solidFill>
                  <a:schemeClr val="bg2">
                    <a:lumMod val="90000"/>
                  </a:schemeClr>
                </a:solidFill>
                <a:latin typeface="Fellix" pitchFamily="2" charset="77"/>
                <a:cs typeface="Fellix TRIAL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3" name="Picture 22">
            <a:extLst>
              <a:ext uri="{FF2B5EF4-FFF2-40B4-BE49-F238E27FC236}">
                <a16:creationId xmlns:a16="http://schemas.microsoft.com/office/drawing/2014/main" id="{D4584C92-8606-8F3F-7D8B-4C85CF2615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34261" y="6371233"/>
            <a:ext cx="953118" cy="225865"/>
          </a:xfrm>
          <a:prstGeom prst="rect">
            <a:avLst/>
          </a:prstGeom>
        </p:spPr>
      </p:pic>
      <p:sp>
        <p:nvSpPr>
          <p:cNvPr id="4" name="Title 3">
            <a:extLst>
              <a:ext uri="{FF2B5EF4-FFF2-40B4-BE49-F238E27FC236}">
                <a16:creationId xmlns:a16="http://schemas.microsoft.com/office/drawing/2014/main" id="{1F46A3E6-46DF-F6AB-33FE-E7024C84D722}"/>
              </a:ext>
            </a:extLst>
          </p:cNvPr>
          <p:cNvSpPr>
            <a:spLocks noGrp="1"/>
          </p:cNvSpPr>
          <p:nvPr>
            <p:ph type="title"/>
          </p:nvPr>
        </p:nvSpPr>
        <p:spPr/>
        <p:txBody>
          <a:bodyPr lIns="0" tIns="0" rIns="0" bIns="0"/>
          <a:lstStyle>
            <a:lvl1pPr>
              <a:defRPr>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86EB8B67-A19F-8645-9710-A80568C378B3}"/>
              </a:ext>
            </a:extLst>
          </p:cNvPr>
          <p:cNvSpPr>
            <a:spLocks noGrp="1"/>
          </p:cNvSpPr>
          <p:nvPr>
            <p:ph type="ftr" sz="quarter" idx="17"/>
          </p:nvPr>
        </p:nvSpPr>
        <p:spPr/>
        <p:txBody>
          <a:bodyPr/>
          <a:lstStyle/>
          <a:p>
            <a:r>
              <a:rPr lang="en-US"/>
              <a:t>Proprietary</a:t>
            </a:r>
          </a:p>
        </p:txBody>
      </p:sp>
      <p:sp>
        <p:nvSpPr>
          <p:cNvPr id="3" name="Slide Number Placeholder 2">
            <a:extLst>
              <a:ext uri="{FF2B5EF4-FFF2-40B4-BE49-F238E27FC236}">
                <a16:creationId xmlns:a16="http://schemas.microsoft.com/office/drawing/2014/main" id="{8A623F0A-B787-1EA9-E748-7B740E128730}"/>
              </a:ext>
            </a:extLst>
          </p:cNvPr>
          <p:cNvSpPr>
            <a:spLocks noGrp="1"/>
          </p:cNvSpPr>
          <p:nvPr>
            <p:ph type="sldNum" sz="quarter" idx="18"/>
          </p:nvPr>
        </p:nvSpPr>
        <p:spPr/>
        <p:txBody>
          <a:bodyPr/>
          <a:lstStyle/>
          <a:p>
            <a:fld id="{777C315E-488B-CD41-BE71-594F8E37D39E}" type="slidenum">
              <a:rPr lang="en-US" smtClean="0"/>
              <a:pPr/>
              <a:t>‹#›</a:t>
            </a:fld>
            <a:endParaRPr lang="en-US"/>
          </a:p>
        </p:txBody>
      </p:sp>
      <p:pic>
        <p:nvPicPr>
          <p:cNvPr id="7" name="Picture 6">
            <a:extLst>
              <a:ext uri="{FF2B5EF4-FFF2-40B4-BE49-F238E27FC236}">
                <a16:creationId xmlns:a16="http://schemas.microsoft.com/office/drawing/2014/main" id="{8CF2D6A0-6A26-D2C4-28FF-D69F90BCF39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54637" y="2092089"/>
            <a:ext cx="639196" cy="1832797"/>
          </a:xfrm>
          <a:prstGeom prst="rect">
            <a:avLst/>
          </a:prstGeom>
        </p:spPr>
      </p:pic>
    </p:spTree>
    <p:extLst>
      <p:ext uri="{BB962C8B-B14F-4D97-AF65-F5344CB8AC3E}">
        <p14:creationId xmlns:p14="http://schemas.microsoft.com/office/powerpoint/2010/main" val="3538145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Navy- No Photo">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825975-A7A7-A153-3E39-78CCEF6AE01E}"/>
              </a:ext>
            </a:extLst>
          </p:cNvPr>
          <p:cNvSpPr txBox="1">
            <a:spLocks/>
          </p:cNvSpPr>
          <p:nvPr/>
        </p:nvSpPr>
        <p:spPr>
          <a:xfrm>
            <a:off x="841940" y="2753290"/>
            <a:ext cx="8580356" cy="2649219"/>
          </a:xfrm>
          <a:prstGeom prst="rect">
            <a:avLst/>
          </a:prstGeom>
        </p:spPr>
        <p:txBody>
          <a:bodyPr vert="horz" lIns="0" tIns="45720" rIns="0" bIns="45720" rtlCol="0" anchor="t">
            <a:normAutofit/>
          </a:bodyPr>
          <a:lstStyle>
            <a:lvl1pPr marL="0" indent="12700" algn="l" defTabSz="914400" rtl="0" eaLnBrk="1" latinLnBrk="0" hangingPunct="1">
              <a:lnSpc>
                <a:spcPct val="80000"/>
              </a:lnSpc>
              <a:spcBef>
                <a:spcPct val="0"/>
              </a:spcBef>
              <a:buNone/>
              <a:tabLst/>
              <a:defRPr sz="6000" b="0" i="0" kern="1200" spc="-150">
                <a:solidFill>
                  <a:schemeClr val="tx2"/>
                </a:solidFill>
                <a:latin typeface="Century Gothic" panose="020B0502020202020204" pitchFamily="34" charset="0"/>
                <a:ea typeface="+mj-ea"/>
                <a:cs typeface="Fellix TRIAL Regular" pitchFamily="2" charset="77"/>
              </a:defRPr>
            </a:lvl1pPr>
          </a:lstStyle>
          <a:p>
            <a:endParaRPr lang="en-US" b="0" i="0" baseline="0">
              <a:solidFill>
                <a:schemeClr val="bg1"/>
              </a:solidFill>
              <a:latin typeface="Fellix" pitchFamily="2" charset="77"/>
            </a:endParaRPr>
          </a:p>
        </p:txBody>
      </p:sp>
      <p:sp>
        <p:nvSpPr>
          <p:cNvPr id="2" name="Title 1">
            <a:extLst>
              <a:ext uri="{FF2B5EF4-FFF2-40B4-BE49-F238E27FC236}">
                <a16:creationId xmlns:a16="http://schemas.microsoft.com/office/drawing/2014/main" id="{521D9148-745F-EF68-D7FA-7C96C4259DBB}"/>
              </a:ext>
            </a:extLst>
          </p:cNvPr>
          <p:cNvSpPr>
            <a:spLocks noGrp="1"/>
          </p:cNvSpPr>
          <p:nvPr>
            <p:ph type="ctrTitle"/>
          </p:nvPr>
        </p:nvSpPr>
        <p:spPr>
          <a:xfrm>
            <a:off x="709029" y="2716778"/>
            <a:ext cx="7439651" cy="1897426"/>
          </a:xfrm>
          <a:prstGeom prst="rect">
            <a:avLst/>
          </a:prstGeom>
        </p:spPr>
        <p:txBody>
          <a:bodyPr lIns="0" rIns="0" anchor="t"/>
          <a:lstStyle>
            <a:lvl1pPr marL="0" indent="12700" algn="l">
              <a:lnSpc>
                <a:spcPct val="80000"/>
              </a:lnSpc>
              <a:tabLst/>
              <a:defRPr sz="5000" b="0" i="0" spc="-150" baseline="0">
                <a:solidFill>
                  <a:schemeClr val="bg1"/>
                </a:solidFill>
                <a:latin typeface="Fellix" pitchFamily="2" charset="77"/>
                <a:cs typeface="Fellix TRIAL Regular" pitchFamily="2" charset="77"/>
              </a:defRPr>
            </a:lvl1pPr>
          </a:lstStyle>
          <a:p>
            <a:r>
              <a:rPr lang="en-US"/>
              <a:t>Click to edit Master title style</a:t>
            </a:r>
          </a:p>
        </p:txBody>
      </p:sp>
      <p:sp>
        <p:nvSpPr>
          <p:cNvPr id="3" name="Title 1">
            <a:extLst>
              <a:ext uri="{FF2B5EF4-FFF2-40B4-BE49-F238E27FC236}">
                <a16:creationId xmlns:a16="http://schemas.microsoft.com/office/drawing/2014/main" id="{D865B32F-BC92-F603-DB6F-BEEF23002EFB}"/>
              </a:ext>
            </a:extLst>
          </p:cNvPr>
          <p:cNvSpPr txBox="1">
            <a:spLocks/>
          </p:cNvSpPr>
          <p:nvPr/>
        </p:nvSpPr>
        <p:spPr>
          <a:xfrm>
            <a:off x="841940" y="2753290"/>
            <a:ext cx="8580356" cy="2649219"/>
          </a:xfrm>
          <a:prstGeom prst="rect">
            <a:avLst/>
          </a:prstGeom>
        </p:spPr>
        <p:txBody>
          <a:bodyPr vert="horz" lIns="0" tIns="45720" rIns="0" bIns="45720" rtlCol="0" anchor="t">
            <a:normAutofit/>
          </a:bodyPr>
          <a:lstStyle>
            <a:lvl1pPr marL="0" indent="12700" algn="l" defTabSz="914400" rtl="0" eaLnBrk="1" latinLnBrk="0" hangingPunct="1">
              <a:lnSpc>
                <a:spcPct val="80000"/>
              </a:lnSpc>
              <a:spcBef>
                <a:spcPct val="0"/>
              </a:spcBef>
              <a:buNone/>
              <a:tabLst/>
              <a:defRPr sz="6000" b="0" i="0" kern="1200" spc="-150">
                <a:solidFill>
                  <a:schemeClr val="tx2"/>
                </a:solidFill>
                <a:latin typeface="Century Gothic" panose="020B0502020202020204" pitchFamily="34" charset="0"/>
                <a:ea typeface="+mj-ea"/>
                <a:cs typeface="Fellix TRIAL Regular" pitchFamily="2" charset="77"/>
              </a:defRPr>
            </a:lvl1pPr>
          </a:lstStyle>
          <a:p>
            <a:endParaRPr lang="en-US" b="0" i="0" baseline="0">
              <a:solidFill>
                <a:schemeClr val="bg1"/>
              </a:solidFill>
              <a:latin typeface="Fellix" pitchFamily="2" charset="77"/>
            </a:endParaRPr>
          </a:p>
        </p:txBody>
      </p:sp>
      <p:sp>
        <p:nvSpPr>
          <p:cNvPr id="19" name="Text Placeholder 11">
            <a:extLst>
              <a:ext uri="{FF2B5EF4-FFF2-40B4-BE49-F238E27FC236}">
                <a16:creationId xmlns:a16="http://schemas.microsoft.com/office/drawing/2014/main" id="{E3ED7EB8-E9D0-9CE1-9562-26B77D0189B6}"/>
              </a:ext>
            </a:extLst>
          </p:cNvPr>
          <p:cNvSpPr>
            <a:spLocks noGrp="1"/>
          </p:cNvSpPr>
          <p:nvPr>
            <p:ph type="body" sz="quarter" idx="19" hasCustomPrompt="1"/>
          </p:nvPr>
        </p:nvSpPr>
        <p:spPr>
          <a:xfrm>
            <a:off x="709030" y="4704469"/>
            <a:ext cx="3449767" cy="386956"/>
          </a:xfrm>
        </p:spPr>
        <p:txBody>
          <a:bodyPr/>
          <a:lstStyle>
            <a:lvl1pPr>
              <a:defRPr sz="1800" baseline="0">
                <a:solidFill>
                  <a:schemeClr val="bg1"/>
                </a:solidFill>
              </a:defRPr>
            </a:lvl1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GB"/>
              <a:t>Presenter (optional)</a:t>
            </a:r>
            <a:endParaRPr lang="en-US"/>
          </a:p>
        </p:txBody>
      </p:sp>
      <p:sp>
        <p:nvSpPr>
          <p:cNvPr id="20" name="Text Placeholder 11">
            <a:extLst>
              <a:ext uri="{FF2B5EF4-FFF2-40B4-BE49-F238E27FC236}">
                <a16:creationId xmlns:a16="http://schemas.microsoft.com/office/drawing/2014/main" id="{44AAC004-CF11-F34D-FD71-13B17CFBCCD5}"/>
              </a:ext>
            </a:extLst>
          </p:cNvPr>
          <p:cNvSpPr>
            <a:spLocks noGrp="1"/>
          </p:cNvSpPr>
          <p:nvPr>
            <p:ph type="body" sz="quarter" idx="20" hasCustomPrompt="1"/>
          </p:nvPr>
        </p:nvSpPr>
        <p:spPr>
          <a:xfrm>
            <a:off x="4158797" y="4704468"/>
            <a:ext cx="3449767" cy="386956"/>
          </a:xfrm>
        </p:spPr>
        <p:txBody>
          <a:bodyPr/>
          <a:lstStyle>
            <a:lvl1pPr>
              <a:defRPr sz="1800" baseline="0">
                <a:solidFill>
                  <a:schemeClr val="bg1"/>
                </a:solidFill>
              </a:defRPr>
            </a:lvl1pPr>
          </a:lstStyle>
          <a:p>
            <a:pPr lvl="0"/>
            <a:r>
              <a:rPr lang="en-GB"/>
              <a:t>Date (optional)</a:t>
            </a:r>
            <a:endParaRPr lang="en-US"/>
          </a:p>
        </p:txBody>
      </p:sp>
      <p:pic>
        <p:nvPicPr>
          <p:cNvPr id="23" name="Picture 22">
            <a:extLst>
              <a:ext uri="{FF2B5EF4-FFF2-40B4-BE49-F238E27FC236}">
                <a16:creationId xmlns:a16="http://schemas.microsoft.com/office/drawing/2014/main" id="{2E8B4106-EC98-C493-0B79-5262F75C374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09029" y="1069550"/>
            <a:ext cx="2312243" cy="548772"/>
          </a:xfrm>
          <a:prstGeom prst="rect">
            <a:avLst/>
          </a:prstGeom>
        </p:spPr>
      </p:pic>
      <p:pic>
        <p:nvPicPr>
          <p:cNvPr id="5" name="Picture 4">
            <a:extLst>
              <a:ext uri="{FF2B5EF4-FFF2-40B4-BE49-F238E27FC236}">
                <a16:creationId xmlns:a16="http://schemas.microsoft.com/office/drawing/2014/main" id="{1040CBD1-DCA2-7D36-3101-F1CF4DF1B987}"/>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08994" y="2716778"/>
            <a:ext cx="559531" cy="1604369"/>
          </a:xfrm>
          <a:prstGeom prst="rect">
            <a:avLst/>
          </a:prstGeom>
        </p:spPr>
      </p:pic>
    </p:spTree>
    <p:extLst>
      <p:ext uri="{BB962C8B-B14F-4D97-AF65-F5344CB8AC3E}">
        <p14:creationId xmlns:p14="http://schemas.microsoft.com/office/powerpoint/2010/main" val="214259921"/>
      </p:ext>
    </p:extLst>
  </p:cSld>
  <p:clrMapOvr>
    <a:masterClrMapping/>
  </p:clrMapOvr>
  <p:extLst>
    <p:ext uri="{DCECCB84-F9BA-43D5-87BE-67443E8EF086}">
      <p15:sldGuideLst xmlns:p15="http://schemas.microsoft.com/office/powerpoint/2012/main">
        <p15:guide id="14" orient="horz" pos="2160" userDrawn="1">
          <p15:clr>
            <a:srgbClr val="FBAE40"/>
          </p15:clr>
        </p15:guide>
        <p15:guide id="15" pos="393" userDrawn="1">
          <p15:clr>
            <a:srgbClr val="FBAE40"/>
          </p15:clr>
        </p15:guide>
        <p15:guide id="16" pos="7440" userDrawn="1">
          <p15:clr>
            <a:srgbClr val="FBAE40"/>
          </p15:clr>
        </p15:guide>
        <p15:guide id="17"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actoid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C1349DB5-544E-C19F-E233-0495D8455FFF}"/>
              </a:ext>
            </a:extLst>
          </p:cNvPr>
          <p:cNvSpPr>
            <a:spLocks noGrp="1"/>
          </p:cNvSpPr>
          <p:nvPr>
            <p:ph type="body" sz="quarter" idx="16" hasCustomPrompt="1"/>
          </p:nvPr>
        </p:nvSpPr>
        <p:spPr>
          <a:xfrm>
            <a:off x="745982" y="1579018"/>
            <a:ext cx="3978418" cy="2446432"/>
          </a:xfrm>
          <a:prstGeom prst="rect">
            <a:avLst/>
          </a:prstGeom>
        </p:spPr>
        <p:txBody>
          <a:bodyPr lIns="0" tIns="0" rIns="0" bIns="0" anchor="t" anchorCtr="0">
            <a:noAutofit/>
          </a:bodyPr>
          <a:lstStyle>
            <a:lvl1pPr marL="0" indent="0">
              <a:buNone/>
              <a:defRPr sz="14000" b="0" i="0" spc="-150" baseline="0">
                <a:solidFill>
                  <a:schemeClr val="bg1"/>
                </a:solidFill>
                <a:latin typeface="Fellix" pitchFamily="2" charset="77"/>
                <a:cs typeface="Fellix TRIAL Regular" pitchFamily="2" charset="77"/>
              </a:defRPr>
            </a:lvl1pPr>
          </a:lstStyle>
          <a:p>
            <a:pPr lvl="0"/>
            <a:r>
              <a:rPr lang="en-US"/>
              <a:t>###</a:t>
            </a:r>
          </a:p>
        </p:txBody>
      </p:sp>
      <p:sp>
        <p:nvSpPr>
          <p:cNvPr id="13" name="Text Placeholder 2">
            <a:extLst>
              <a:ext uri="{FF2B5EF4-FFF2-40B4-BE49-F238E27FC236}">
                <a16:creationId xmlns:a16="http://schemas.microsoft.com/office/drawing/2014/main" id="{CB0A7BD4-35BD-D0A1-38BE-9A357ECD0809}"/>
              </a:ext>
            </a:extLst>
          </p:cNvPr>
          <p:cNvSpPr>
            <a:spLocks noGrp="1"/>
          </p:cNvSpPr>
          <p:nvPr>
            <p:ph type="body" idx="1"/>
          </p:nvPr>
        </p:nvSpPr>
        <p:spPr>
          <a:xfrm>
            <a:off x="4942990" y="2087817"/>
            <a:ext cx="4861334" cy="1177474"/>
          </a:xfrm>
          <a:prstGeom prst="rect">
            <a:avLst/>
          </a:prstGeom>
        </p:spPr>
        <p:txBody>
          <a:bodyPr lIns="0" tIns="0" rIns="0" bIns="0">
            <a:normAutofit/>
          </a:bodyPr>
          <a:lstStyle>
            <a:lvl1pPr marL="0" indent="0">
              <a:spcBef>
                <a:spcPts val="0"/>
              </a:spcBef>
              <a:buNone/>
              <a:defRPr sz="1800" b="0" i="0">
                <a:solidFill>
                  <a:schemeClr val="bg2">
                    <a:lumMod val="90000"/>
                  </a:schemeClr>
                </a:solidFill>
                <a:latin typeface="Fellix" pitchFamily="2" charset="77"/>
                <a:cs typeface="Fellix TRIAL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itle 4">
            <a:extLst>
              <a:ext uri="{FF2B5EF4-FFF2-40B4-BE49-F238E27FC236}">
                <a16:creationId xmlns:a16="http://schemas.microsoft.com/office/drawing/2014/main" id="{714915AB-B8F0-9CAC-5444-A0E18674A573}"/>
              </a:ext>
            </a:extLst>
          </p:cNvPr>
          <p:cNvSpPr>
            <a:spLocks noGrp="1"/>
          </p:cNvSpPr>
          <p:nvPr>
            <p:ph type="title"/>
          </p:nvPr>
        </p:nvSpPr>
        <p:spPr/>
        <p:txBody>
          <a:bodyPr lIns="0" tIns="0" rIns="0" bIns="0"/>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6121754C-4D90-D7EB-C690-6F9C10382A80}"/>
              </a:ext>
            </a:extLst>
          </p:cNvPr>
          <p:cNvSpPr>
            <a:spLocks noGrp="1"/>
          </p:cNvSpPr>
          <p:nvPr>
            <p:ph type="ftr" sz="quarter" idx="17"/>
          </p:nvPr>
        </p:nvSpPr>
        <p:spPr/>
        <p:txBody>
          <a:bodyPr/>
          <a:lstStyle/>
          <a:p>
            <a:r>
              <a:rPr lang="en-US"/>
              <a:t>Proprietary</a:t>
            </a:r>
          </a:p>
        </p:txBody>
      </p:sp>
      <p:sp>
        <p:nvSpPr>
          <p:cNvPr id="4" name="Slide Number Placeholder 3">
            <a:extLst>
              <a:ext uri="{FF2B5EF4-FFF2-40B4-BE49-F238E27FC236}">
                <a16:creationId xmlns:a16="http://schemas.microsoft.com/office/drawing/2014/main" id="{C2E76A3E-5378-7C8E-0F66-112593F2A137}"/>
              </a:ext>
            </a:extLst>
          </p:cNvPr>
          <p:cNvSpPr>
            <a:spLocks noGrp="1"/>
          </p:cNvSpPr>
          <p:nvPr>
            <p:ph type="sldNum" sz="quarter" idx="18"/>
          </p:nvPr>
        </p:nvSpPr>
        <p:spPr/>
        <p:txBody>
          <a:bodyPr/>
          <a:lstStyle/>
          <a:p>
            <a:fld id="{777C315E-488B-CD41-BE71-594F8E37D39E}" type="slidenum">
              <a:rPr lang="en-US" smtClean="0"/>
              <a:pPr/>
              <a:t>‹#›</a:t>
            </a:fld>
            <a:endParaRPr lang="en-US"/>
          </a:p>
        </p:txBody>
      </p:sp>
      <p:pic>
        <p:nvPicPr>
          <p:cNvPr id="6" name="Picture 5">
            <a:extLst>
              <a:ext uri="{FF2B5EF4-FFF2-40B4-BE49-F238E27FC236}">
                <a16:creationId xmlns:a16="http://schemas.microsoft.com/office/drawing/2014/main" id="{1E042480-6A26-02CD-6550-935251F0A04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54637" y="2092089"/>
            <a:ext cx="639196" cy="1832797"/>
          </a:xfrm>
          <a:prstGeom prst="rect">
            <a:avLst/>
          </a:prstGeom>
        </p:spPr>
      </p:pic>
      <p:pic>
        <p:nvPicPr>
          <p:cNvPr id="2" name="Picture 1">
            <a:extLst>
              <a:ext uri="{FF2B5EF4-FFF2-40B4-BE49-F238E27FC236}">
                <a16:creationId xmlns:a16="http://schemas.microsoft.com/office/drawing/2014/main" id="{262A5018-1E8E-0592-0E8B-C4B4E115982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734261" y="6371233"/>
            <a:ext cx="953118" cy="225865"/>
          </a:xfrm>
          <a:prstGeom prst="rect">
            <a:avLst/>
          </a:prstGeom>
        </p:spPr>
      </p:pic>
    </p:spTree>
    <p:extLst>
      <p:ext uri="{BB962C8B-B14F-4D97-AF65-F5344CB8AC3E}">
        <p14:creationId xmlns:p14="http://schemas.microsoft.com/office/powerpoint/2010/main" val="24156448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actoid Navy 2 up">
    <p:bg>
      <p:bgPr>
        <a:solidFill>
          <a:schemeClr val="tx2"/>
        </a:solidFill>
        <a:effectLst/>
      </p:bgPr>
    </p:bg>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C1349DB5-544E-C19F-E233-0495D8455FFF}"/>
              </a:ext>
            </a:extLst>
          </p:cNvPr>
          <p:cNvSpPr>
            <a:spLocks noGrp="1"/>
          </p:cNvSpPr>
          <p:nvPr>
            <p:ph type="body" sz="quarter" idx="16" hasCustomPrompt="1"/>
          </p:nvPr>
        </p:nvSpPr>
        <p:spPr>
          <a:xfrm>
            <a:off x="745982" y="1582511"/>
            <a:ext cx="4367308" cy="2342376"/>
          </a:xfrm>
          <a:prstGeom prst="rect">
            <a:avLst/>
          </a:prstGeom>
        </p:spPr>
        <p:txBody>
          <a:bodyPr lIns="0" tIns="0" rIns="0" bIns="0" anchor="t" anchorCtr="0">
            <a:noAutofit/>
          </a:bodyPr>
          <a:lstStyle>
            <a:lvl1pPr marL="0" indent="0">
              <a:lnSpc>
                <a:spcPct val="100000"/>
              </a:lnSpc>
              <a:spcBef>
                <a:spcPts val="0"/>
              </a:spcBef>
              <a:buNone/>
              <a:defRPr sz="14000" b="0" i="0" spc="-150" baseline="0">
                <a:solidFill>
                  <a:schemeClr val="bg1"/>
                </a:solidFill>
                <a:latin typeface="Fellix" pitchFamily="2" charset="77"/>
                <a:cs typeface="Fellix TRIAL Regular" pitchFamily="2" charset="77"/>
              </a:defRPr>
            </a:lvl1pPr>
          </a:lstStyle>
          <a:p>
            <a:pPr lvl="0"/>
            <a:r>
              <a:rPr lang="en-US"/>
              <a:t>###</a:t>
            </a:r>
          </a:p>
        </p:txBody>
      </p:sp>
      <p:sp>
        <p:nvSpPr>
          <p:cNvPr id="13" name="Text Placeholder 2">
            <a:extLst>
              <a:ext uri="{FF2B5EF4-FFF2-40B4-BE49-F238E27FC236}">
                <a16:creationId xmlns:a16="http://schemas.microsoft.com/office/drawing/2014/main" id="{CB0A7BD4-35BD-D0A1-38BE-9A357ECD0809}"/>
              </a:ext>
            </a:extLst>
          </p:cNvPr>
          <p:cNvSpPr>
            <a:spLocks noGrp="1"/>
          </p:cNvSpPr>
          <p:nvPr>
            <p:ph type="body" idx="1"/>
          </p:nvPr>
        </p:nvSpPr>
        <p:spPr>
          <a:xfrm>
            <a:off x="729702" y="4168844"/>
            <a:ext cx="4419073" cy="1177474"/>
          </a:xfrm>
          <a:prstGeom prst="rect">
            <a:avLst/>
          </a:prstGeom>
        </p:spPr>
        <p:txBody>
          <a:bodyPr lIns="0" tIns="0" rIns="0" bIns="0">
            <a:normAutofit/>
          </a:bodyPr>
          <a:lstStyle>
            <a:lvl1pPr marL="0" indent="0">
              <a:spcBef>
                <a:spcPts val="0"/>
              </a:spcBef>
              <a:buNone/>
              <a:defRPr sz="1800" b="0" i="0">
                <a:solidFill>
                  <a:schemeClr val="bg2">
                    <a:lumMod val="90000"/>
                  </a:schemeClr>
                </a:solidFill>
                <a:latin typeface="Fellix" pitchFamily="2" charset="77"/>
                <a:cs typeface="Fellix TRIAL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7">
            <a:extLst>
              <a:ext uri="{FF2B5EF4-FFF2-40B4-BE49-F238E27FC236}">
                <a16:creationId xmlns:a16="http://schemas.microsoft.com/office/drawing/2014/main" id="{A80F5250-A7A5-CBEA-1ADA-F565C30524E7}"/>
              </a:ext>
            </a:extLst>
          </p:cNvPr>
          <p:cNvSpPr>
            <a:spLocks noGrp="1"/>
          </p:cNvSpPr>
          <p:nvPr>
            <p:ph type="body" sz="quarter" idx="17" hasCustomPrompt="1"/>
          </p:nvPr>
        </p:nvSpPr>
        <p:spPr>
          <a:xfrm>
            <a:off x="6847893" y="1582511"/>
            <a:ext cx="4367308" cy="2342376"/>
          </a:xfrm>
          <a:prstGeom prst="rect">
            <a:avLst/>
          </a:prstGeom>
        </p:spPr>
        <p:txBody>
          <a:bodyPr lIns="0" tIns="0" rIns="0" bIns="0" anchor="t" anchorCtr="0">
            <a:noAutofit/>
          </a:bodyPr>
          <a:lstStyle>
            <a:lvl1pPr marL="0" indent="0">
              <a:lnSpc>
                <a:spcPct val="100000"/>
              </a:lnSpc>
              <a:spcBef>
                <a:spcPts val="0"/>
              </a:spcBef>
              <a:buNone/>
              <a:defRPr sz="14000" b="0" i="0" spc="-150" baseline="0">
                <a:solidFill>
                  <a:schemeClr val="bg1"/>
                </a:solidFill>
                <a:latin typeface="Fellix" pitchFamily="2" charset="77"/>
                <a:cs typeface="Fellix TRIAL Regular" pitchFamily="2" charset="77"/>
              </a:defRPr>
            </a:lvl1pPr>
          </a:lstStyle>
          <a:p>
            <a:pPr lvl="0"/>
            <a:r>
              <a:rPr lang="en-US"/>
              <a:t>###</a:t>
            </a:r>
          </a:p>
        </p:txBody>
      </p:sp>
      <p:sp>
        <p:nvSpPr>
          <p:cNvPr id="16" name="Text Placeholder 2">
            <a:extLst>
              <a:ext uri="{FF2B5EF4-FFF2-40B4-BE49-F238E27FC236}">
                <a16:creationId xmlns:a16="http://schemas.microsoft.com/office/drawing/2014/main" id="{49537891-69C5-38F7-1CA8-79548C500955}"/>
              </a:ext>
            </a:extLst>
          </p:cNvPr>
          <p:cNvSpPr>
            <a:spLocks noGrp="1"/>
          </p:cNvSpPr>
          <p:nvPr>
            <p:ph type="body" idx="18"/>
          </p:nvPr>
        </p:nvSpPr>
        <p:spPr>
          <a:xfrm>
            <a:off x="6857911" y="4168844"/>
            <a:ext cx="4403277" cy="1177474"/>
          </a:xfrm>
          <a:prstGeom prst="rect">
            <a:avLst/>
          </a:prstGeom>
        </p:spPr>
        <p:txBody>
          <a:bodyPr lIns="0" tIns="0" rIns="0" bIns="0">
            <a:normAutofit/>
          </a:bodyPr>
          <a:lstStyle>
            <a:lvl1pPr marL="0" indent="0">
              <a:spcBef>
                <a:spcPts val="0"/>
              </a:spcBef>
              <a:buNone/>
              <a:defRPr sz="1800" b="0" i="0">
                <a:solidFill>
                  <a:schemeClr val="bg2">
                    <a:lumMod val="90000"/>
                  </a:schemeClr>
                </a:solidFill>
                <a:latin typeface="Fellix" pitchFamily="2" charset="77"/>
                <a:cs typeface="Fellix TRIAL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itle 7">
            <a:extLst>
              <a:ext uri="{FF2B5EF4-FFF2-40B4-BE49-F238E27FC236}">
                <a16:creationId xmlns:a16="http://schemas.microsoft.com/office/drawing/2014/main" id="{F894F149-52AB-02F7-67B6-2C2483AA77B6}"/>
              </a:ext>
            </a:extLst>
          </p:cNvPr>
          <p:cNvSpPr>
            <a:spLocks noGrp="1"/>
          </p:cNvSpPr>
          <p:nvPr>
            <p:ph type="title"/>
          </p:nvPr>
        </p:nvSpPr>
        <p:spPr/>
        <p:txBody>
          <a:bodyPr lIns="0" tIns="0" rIns="0" bIns="0"/>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F087032D-7E6C-876B-4199-842F4EBF0591}"/>
              </a:ext>
            </a:extLst>
          </p:cNvPr>
          <p:cNvSpPr>
            <a:spLocks noGrp="1"/>
          </p:cNvSpPr>
          <p:nvPr>
            <p:ph type="ftr" sz="quarter" idx="19"/>
          </p:nvPr>
        </p:nvSpPr>
        <p:spPr/>
        <p:txBody>
          <a:bodyPr/>
          <a:lstStyle/>
          <a:p>
            <a:r>
              <a:rPr lang="en-US"/>
              <a:t>Proprietary</a:t>
            </a:r>
          </a:p>
        </p:txBody>
      </p:sp>
      <p:sp>
        <p:nvSpPr>
          <p:cNvPr id="4" name="Slide Number Placeholder 3">
            <a:extLst>
              <a:ext uri="{FF2B5EF4-FFF2-40B4-BE49-F238E27FC236}">
                <a16:creationId xmlns:a16="http://schemas.microsoft.com/office/drawing/2014/main" id="{D524EC8C-7479-34A9-62B0-BA1E21946491}"/>
              </a:ext>
            </a:extLst>
          </p:cNvPr>
          <p:cNvSpPr>
            <a:spLocks noGrp="1"/>
          </p:cNvSpPr>
          <p:nvPr>
            <p:ph type="sldNum" sz="quarter" idx="20"/>
          </p:nvPr>
        </p:nvSpPr>
        <p:spPr/>
        <p:txBody>
          <a:bodyPr/>
          <a:lstStyle/>
          <a:p>
            <a:fld id="{777C315E-488B-CD41-BE71-594F8E37D39E}" type="slidenum">
              <a:rPr lang="en-US" smtClean="0"/>
              <a:pPr/>
              <a:t>‹#›</a:t>
            </a:fld>
            <a:endParaRPr lang="en-US"/>
          </a:p>
        </p:txBody>
      </p:sp>
      <p:pic>
        <p:nvPicPr>
          <p:cNvPr id="2" name="Picture 1">
            <a:extLst>
              <a:ext uri="{FF2B5EF4-FFF2-40B4-BE49-F238E27FC236}">
                <a16:creationId xmlns:a16="http://schemas.microsoft.com/office/drawing/2014/main" id="{C8CB4098-FDCB-A912-1D2E-816BC0202C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4637" y="2092089"/>
            <a:ext cx="639196" cy="1832797"/>
          </a:xfrm>
          <a:prstGeom prst="rect">
            <a:avLst/>
          </a:prstGeom>
        </p:spPr>
      </p:pic>
      <p:pic>
        <p:nvPicPr>
          <p:cNvPr id="5" name="Picture 4">
            <a:extLst>
              <a:ext uri="{FF2B5EF4-FFF2-40B4-BE49-F238E27FC236}">
                <a16:creationId xmlns:a16="http://schemas.microsoft.com/office/drawing/2014/main" id="{7D229221-6651-2E80-6029-A60B09A87B7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629401" y="2092089"/>
            <a:ext cx="641650" cy="1839831"/>
          </a:xfrm>
          <a:prstGeom prst="rect">
            <a:avLst/>
          </a:prstGeom>
        </p:spPr>
      </p:pic>
      <p:pic>
        <p:nvPicPr>
          <p:cNvPr id="6" name="Picture 5">
            <a:extLst>
              <a:ext uri="{FF2B5EF4-FFF2-40B4-BE49-F238E27FC236}">
                <a16:creationId xmlns:a16="http://schemas.microsoft.com/office/drawing/2014/main" id="{EB9FCF21-9431-7C4D-E99B-CB8FF665EB4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734261" y="6371233"/>
            <a:ext cx="953118" cy="225865"/>
          </a:xfrm>
          <a:prstGeom prst="rect">
            <a:avLst/>
          </a:prstGeom>
        </p:spPr>
      </p:pic>
    </p:spTree>
    <p:extLst>
      <p:ext uri="{BB962C8B-B14F-4D97-AF65-F5344CB8AC3E}">
        <p14:creationId xmlns:p14="http://schemas.microsoft.com/office/powerpoint/2010/main" val="286294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actoid Light Green">
    <p:bg>
      <p:bgPr>
        <a:solidFill>
          <a:schemeClr val="bg2"/>
        </a:solidFill>
        <a:effectLst/>
      </p:bgPr>
    </p:bg>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C1349DB5-544E-C19F-E233-0495D8455FFF}"/>
              </a:ext>
            </a:extLst>
          </p:cNvPr>
          <p:cNvSpPr>
            <a:spLocks noGrp="1"/>
          </p:cNvSpPr>
          <p:nvPr>
            <p:ph type="body" sz="quarter" idx="16" hasCustomPrompt="1"/>
          </p:nvPr>
        </p:nvSpPr>
        <p:spPr>
          <a:xfrm>
            <a:off x="743172" y="1584107"/>
            <a:ext cx="4367308" cy="2354848"/>
          </a:xfrm>
          <a:prstGeom prst="rect">
            <a:avLst/>
          </a:prstGeom>
        </p:spPr>
        <p:txBody>
          <a:bodyPr lIns="0" tIns="0" rIns="0" bIns="0" anchor="t" anchorCtr="0">
            <a:noAutofit/>
          </a:bodyPr>
          <a:lstStyle>
            <a:lvl1pPr marL="0" indent="0">
              <a:lnSpc>
                <a:spcPct val="100000"/>
              </a:lnSpc>
              <a:spcBef>
                <a:spcPts val="0"/>
              </a:spcBef>
              <a:buNone/>
              <a:defRPr sz="14000" b="0" i="0" spc="-150" baseline="0">
                <a:solidFill>
                  <a:schemeClr val="accent5"/>
                </a:solidFill>
                <a:latin typeface="Fellix" pitchFamily="2" charset="77"/>
                <a:cs typeface="Fellix TRIAL Regular" pitchFamily="2" charset="77"/>
              </a:defRPr>
            </a:lvl1pPr>
          </a:lstStyle>
          <a:p>
            <a:pPr lvl="0"/>
            <a:r>
              <a:rPr lang="en-US"/>
              <a:t>###</a:t>
            </a:r>
          </a:p>
        </p:txBody>
      </p:sp>
      <p:sp>
        <p:nvSpPr>
          <p:cNvPr id="13" name="Text Placeholder 2">
            <a:extLst>
              <a:ext uri="{FF2B5EF4-FFF2-40B4-BE49-F238E27FC236}">
                <a16:creationId xmlns:a16="http://schemas.microsoft.com/office/drawing/2014/main" id="{CB0A7BD4-35BD-D0A1-38BE-9A357ECD0809}"/>
              </a:ext>
            </a:extLst>
          </p:cNvPr>
          <p:cNvSpPr>
            <a:spLocks noGrp="1"/>
          </p:cNvSpPr>
          <p:nvPr>
            <p:ph type="body" idx="1"/>
          </p:nvPr>
        </p:nvSpPr>
        <p:spPr>
          <a:xfrm>
            <a:off x="736736" y="4175879"/>
            <a:ext cx="4397972" cy="1177474"/>
          </a:xfrm>
          <a:prstGeom prst="rect">
            <a:avLst/>
          </a:prstGeom>
        </p:spPr>
        <p:txBody>
          <a:bodyPr lIns="0" tIns="0" rIns="0" bIns="0">
            <a:normAutofit/>
          </a:bodyPr>
          <a:lstStyle>
            <a:lvl1pPr marL="0" indent="0">
              <a:spcBef>
                <a:spcPts val="0"/>
              </a:spcBef>
              <a:buNone/>
              <a:defRPr sz="1800" b="0" i="0">
                <a:solidFill>
                  <a:schemeClr val="tx2">
                    <a:lumMod val="75000"/>
                    <a:lumOff val="25000"/>
                  </a:schemeClr>
                </a:solidFill>
                <a:latin typeface="Fellix" pitchFamily="2" charset="77"/>
                <a:cs typeface="Fellix TRIAL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7">
            <a:extLst>
              <a:ext uri="{FF2B5EF4-FFF2-40B4-BE49-F238E27FC236}">
                <a16:creationId xmlns:a16="http://schemas.microsoft.com/office/drawing/2014/main" id="{A80F5250-A7A5-CBEA-1ADA-F565C30524E7}"/>
              </a:ext>
            </a:extLst>
          </p:cNvPr>
          <p:cNvSpPr>
            <a:spLocks noGrp="1"/>
          </p:cNvSpPr>
          <p:nvPr>
            <p:ph type="body" sz="quarter" idx="17" hasCustomPrompt="1"/>
          </p:nvPr>
        </p:nvSpPr>
        <p:spPr>
          <a:xfrm>
            <a:off x="6848234" y="1584107"/>
            <a:ext cx="4367308" cy="2340779"/>
          </a:xfrm>
          <a:prstGeom prst="rect">
            <a:avLst/>
          </a:prstGeom>
        </p:spPr>
        <p:txBody>
          <a:bodyPr lIns="0" tIns="0" rIns="0" bIns="0" anchor="t" anchorCtr="0">
            <a:noAutofit/>
          </a:bodyPr>
          <a:lstStyle>
            <a:lvl1pPr marL="0" indent="0">
              <a:lnSpc>
                <a:spcPct val="100000"/>
              </a:lnSpc>
              <a:spcBef>
                <a:spcPts val="0"/>
              </a:spcBef>
              <a:buNone/>
              <a:defRPr sz="14000" b="0" i="0" spc="-150" baseline="0">
                <a:solidFill>
                  <a:schemeClr val="accent5"/>
                </a:solidFill>
                <a:latin typeface="Fellix" pitchFamily="2" charset="77"/>
                <a:cs typeface="Fellix TRIAL Regular" pitchFamily="2" charset="77"/>
              </a:defRPr>
            </a:lvl1pPr>
          </a:lstStyle>
          <a:p>
            <a:pPr lvl="0"/>
            <a:r>
              <a:rPr lang="en-US"/>
              <a:t>###</a:t>
            </a:r>
          </a:p>
        </p:txBody>
      </p:sp>
      <p:sp>
        <p:nvSpPr>
          <p:cNvPr id="16" name="Text Placeholder 2">
            <a:extLst>
              <a:ext uri="{FF2B5EF4-FFF2-40B4-BE49-F238E27FC236}">
                <a16:creationId xmlns:a16="http://schemas.microsoft.com/office/drawing/2014/main" id="{49537891-69C5-38F7-1CA8-79548C500955}"/>
              </a:ext>
            </a:extLst>
          </p:cNvPr>
          <p:cNvSpPr>
            <a:spLocks noGrp="1"/>
          </p:cNvSpPr>
          <p:nvPr>
            <p:ph type="body" idx="18"/>
          </p:nvPr>
        </p:nvSpPr>
        <p:spPr>
          <a:xfrm>
            <a:off x="6857911" y="4175879"/>
            <a:ext cx="4403277" cy="1177474"/>
          </a:xfrm>
          <a:prstGeom prst="rect">
            <a:avLst/>
          </a:prstGeom>
        </p:spPr>
        <p:txBody>
          <a:bodyPr lIns="0" tIns="0" rIns="0" bIns="0">
            <a:normAutofit/>
          </a:bodyPr>
          <a:lstStyle>
            <a:lvl1pPr marL="0" indent="0">
              <a:spcBef>
                <a:spcPts val="0"/>
              </a:spcBef>
              <a:buNone/>
              <a:defRPr sz="1800" b="0" i="0">
                <a:solidFill>
                  <a:schemeClr val="tx2">
                    <a:lumMod val="75000"/>
                    <a:lumOff val="25000"/>
                  </a:schemeClr>
                </a:solidFill>
                <a:latin typeface="Fellix" pitchFamily="2" charset="77"/>
                <a:cs typeface="Fellix TRIAL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itle 9">
            <a:extLst>
              <a:ext uri="{FF2B5EF4-FFF2-40B4-BE49-F238E27FC236}">
                <a16:creationId xmlns:a16="http://schemas.microsoft.com/office/drawing/2014/main" id="{40638BC9-9F30-D3CB-FADB-1D159858BCB0}"/>
              </a:ext>
            </a:extLst>
          </p:cNvPr>
          <p:cNvSpPr>
            <a:spLocks noGrp="1"/>
          </p:cNvSpPr>
          <p:nvPr>
            <p:ph type="title"/>
          </p:nvPr>
        </p:nvSpPr>
        <p:spPr/>
        <p:txBody>
          <a:bodyPr lIns="0" tIns="0" rIns="0" bIns="0"/>
          <a:lstStyle/>
          <a:p>
            <a:r>
              <a:rPr lang="en-US"/>
              <a:t>Click to edit Master title style</a:t>
            </a:r>
          </a:p>
        </p:txBody>
      </p:sp>
      <p:sp>
        <p:nvSpPr>
          <p:cNvPr id="3" name="Footer Placeholder 2">
            <a:extLst>
              <a:ext uri="{FF2B5EF4-FFF2-40B4-BE49-F238E27FC236}">
                <a16:creationId xmlns:a16="http://schemas.microsoft.com/office/drawing/2014/main" id="{1A214676-A874-FB18-BD4E-ABFC6CA68C2C}"/>
              </a:ext>
            </a:extLst>
          </p:cNvPr>
          <p:cNvSpPr>
            <a:spLocks noGrp="1"/>
          </p:cNvSpPr>
          <p:nvPr>
            <p:ph type="ftr" sz="quarter" idx="19"/>
          </p:nvPr>
        </p:nvSpPr>
        <p:spPr/>
        <p:txBody>
          <a:bodyPr/>
          <a:lstStyle/>
          <a:p>
            <a:r>
              <a:rPr lang="en-US"/>
              <a:t>Proprietary</a:t>
            </a:r>
          </a:p>
        </p:txBody>
      </p:sp>
      <p:sp>
        <p:nvSpPr>
          <p:cNvPr id="4" name="Slide Number Placeholder 3">
            <a:extLst>
              <a:ext uri="{FF2B5EF4-FFF2-40B4-BE49-F238E27FC236}">
                <a16:creationId xmlns:a16="http://schemas.microsoft.com/office/drawing/2014/main" id="{1A120CB6-08F5-3451-3945-9F3D44758342}"/>
              </a:ext>
            </a:extLst>
          </p:cNvPr>
          <p:cNvSpPr>
            <a:spLocks noGrp="1"/>
          </p:cNvSpPr>
          <p:nvPr>
            <p:ph type="sldNum" sz="quarter" idx="20"/>
          </p:nvPr>
        </p:nvSpPr>
        <p:spPr/>
        <p:txBody>
          <a:bodyPr/>
          <a:lstStyle/>
          <a:p>
            <a:fld id="{777C315E-488B-CD41-BE71-594F8E37D39E}" type="slidenum">
              <a:rPr lang="en-US" smtClean="0"/>
              <a:pPr/>
              <a:t>‹#›</a:t>
            </a:fld>
            <a:endParaRPr lang="en-US"/>
          </a:p>
        </p:txBody>
      </p:sp>
      <p:pic>
        <p:nvPicPr>
          <p:cNvPr id="7" name="Picture 6">
            <a:extLst>
              <a:ext uri="{FF2B5EF4-FFF2-40B4-BE49-F238E27FC236}">
                <a16:creationId xmlns:a16="http://schemas.microsoft.com/office/drawing/2014/main" id="{CBDA2335-86A7-E8BC-7D06-6A5D480AB4D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4637" y="2092089"/>
            <a:ext cx="639196" cy="1832797"/>
          </a:xfrm>
          <a:prstGeom prst="rect">
            <a:avLst/>
          </a:prstGeom>
        </p:spPr>
      </p:pic>
      <p:pic>
        <p:nvPicPr>
          <p:cNvPr id="8" name="Picture 7">
            <a:extLst>
              <a:ext uri="{FF2B5EF4-FFF2-40B4-BE49-F238E27FC236}">
                <a16:creationId xmlns:a16="http://schemas.microsoft.com/office/drawing/2014/main" id="{D56883A7-F153-8ADD-C5AF-53CB8E64E9D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664569" y="2092089"/>
            <a:ext cx="639196" cy="1832797"/>
          </a:xfrm>
          <a:prstGeom prst="rect">
            <a:avLst/>
          </a:prstGeom>
        </p:spPr>
      </p:pic>
      <p:pic>
        <p:nvPicPr>
          <p:cNvPr id="5" name="Picture 4">
            <a:extLst>
              <a:ext uri="{FF2B5EF4-FFF2-40B4-BE49-F238E27FC236}">
                <a16:creationId xmlns:a16="http://schemas.microsoft.com/office/drawing/2014/main" id="{D4AB14B5-CF61-A47C-BE03-2FFF17FD7BF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722807" y="6364441"/>
            <a:ext cx="958328" cy="234745"/>
          </a:xfrm>
          <a:prstGeom prst="rect">
            <a:avLst/>
          </a:prstGeom>
        </p:spPr>
      </p:pic>
    </p:spTree>
    <p:extLst>
      <p:ext uri="{BB962C8B-B14F-4D97-AF65-F5344CB8AC3E}">
        <p14:creationId xmlns:p14="http://schemas.microsoft.com/office/powerpoint/2010/main" val="2780602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actoid White">
    <p:bg>
      <p:bgPr>
        <a:solidFill>
          <a:schemeClr val="bg1"/>
        </a:solidFill>
        <a:effectLst/>
      </p:bgPr>
    </p:bg>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C1349DB5-544E-C19F-E233-0495D8455FFF}"/>
              </a:ext>
            </a:extLst>
          </p:cNvPr>
          <p:cNvSpPr>
            <a:spLocks noGrp="1"/>
          </p:cNvSpPr>
          <p:nvPr>
            <p:ph type="body" sz="quarter" idx="16" hasCustomPrompt="1"/>
          </p:nvPr>
        </p:nvSpPr>
        <p:spPr>
          <a:xfrm>
            <a:off x="743172" y="1582506"/>
            <a:ext cx="4367308" cy="2356448"/>
          </a:xfrm>
          <a:prstGeom prst="rect">
            <a:avLst/>
          </a:prstGeom>
        </p:spPr>
        <p:txBody>
          <a:bodyPr lIns="0" tIns="0" rIns="0" bIns="0" anchor="t" anchorCtr="0">
            <a:noAutofit/>
          </a:bodyPr>
          <a:lstStyle>
            <a:lvl1pPr marL="0" indent="0">
              <a:lnSpc>
                <a:spcPct val="100000"/>
              </a:lnSpc>
              <a:spcBef>
                <a:spcPts val="0"/>
              </a:spcBef>
              <a:buNone/>
              <a:defRPr sz="14000" b="0" i="0" spc="-150" baseline="0">
                <a:solidFill>
                  <a:schemeClr val="accent5"/>
                </a:solidFill>
                <a:latin typeface="Fellix" pitchFamily="2" charset="77"/>
                <a:cs typeface="Fellix TRIAL Regular" pitchFamily="2" charset="77"/>
              </a:defRPr>
            </a:lvl1pPr>
          </a:lstStyle>
          <a:p>
            <a:pPr lvl="0"/>
            <a:r>
              <a:rPr lang="en-US"/>
              <a:t>###</a:t>
            </a:r>
          </a:p>
        </p:txBody>
      </p:sp>
      <p:sp>
        <p:nvSpPr>
          <p:cNvPr id="13" name="Text Placeholder 2">
            <a:extLst>
              <a:ext uri="{FF2B5EF4-FFF2-40B4-BE49-F238E27FC236}">
                <a16:creationId xmlns:a16="http://schemas.microsoft.com/office/drawing/2014/main" id="{CB0A7BD4-35BD-D0A1-38BE-9A357ECD0809}"/>
              </a:ext>
            </a:extLst>
          </p:cNvPr>
          <p:cNvSpPr>
            <a:spLocks noGrp="1"/>
          </p:cNvSpPr>
          <p:nvPr>
            <p:ph type="body" idx="1"/>
          </p:nvPr>
        </p:nvSpPr>
        <p:spPr>
          <a:xfrm>
            <a:off x="731520" y="4168847"/>
            <a:ext cx="4396154" cy="1177474"/>
          </a:xfrm>
          <a:prstGeom prst="rect">
            <a:avLst/>
          </a:prstGeom>
        </p:spPr>
        <p:txBody>
          <a:bodyPr lIns="0" tIns="0" rIns="0" bIns="0">
            <a:normAutofit/>
          </a:bodyPr>
          <a:lstStyle>
            <a:lvl1pPr marL="0" indent="0">
              <a:spcBef>
                <a:spcPts val="0"/>
              </a:spcBef>
              <a:buNone/>
              <a:defRPr sz="1800" b="0" i="0">
                <a:solidFill>
                  <a:schemeClr val="tx2">
                    <a:lumMod val="75000"/>
                    <a:lumOff val="25000"/>
                  </a:schemeClr>
                </a:solidFill>
                <a:latin typeface="Fellix" pitchFamily="2" charset="77"/>
                <a:cs typeface="Fellix TRIAL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7">
            <a:extLst>
              <a:ext uri="{FF2B5EF4-FFF2-40B4-BE49-F238E27FC236}">
                <a16:creationId xmlns:a16="http://schemas.microsoft.com/office/drawing/2014/main" id="{A80F5250-A7A5-CBEA-1ADA-F565C30524E7}"/>
              </a:ext>
            </a:extLst>
          </p:cNvPr>
          <p:cNvSpPr>
            <a:spLocks noGrp="1"/>
          </p:cNvSpPr>
          <p:nvPr>
            <p:ph type="body" sz="quarter" idx="17" hasCustomPrompt="1"/>
          </p:nvPr>
        </p:nvSpPr>
        <p:spPr>
          <a:xfrm>
            <a:off x="6852231" y="1582506"/>
            <a:ext cx="4367308" cy="2342380"/>
          </a:xfrm>
          <a:prstGeom prst="rect">
            <a:avLst/>
          </a:prstGeom>
        </p:spPr>
        <p:txBody>
          <a:bodyPr lIns="0" tIns="0" rIns="0" bIns="0" anchor="t" anchorCtr="0">
            <a:noAutofit/>
          </a:bodyPr>
          <a:lstStyle>
            <a:lvl1pPr marL="0" indent="0">
              <a:lnSpc>
                <a:spcPct val="100000"/>
              </a:lnSpc>
              <a:spcBef>
                <a:spcPts val="0"/>
              </a:spcBef>
              <a:buNone/>
              <a:defRPr sz="14000" b="0" i="0" spc="-150" baseline="0">
                <a:solidFill>
                  <a:schemeClr val="accent5"/>
                </a:solidFill>
                <a:latin typeface="Fellix" pitchFamily="2" charset="77"/>
                <a:cs typeface="Fellix TRIAL Regular" pitchFamily="2" charset="77"/>
              </a:defRPr>
            </a:lvl1pPr>
          </a:lstStyle>
          <a:p>
            <a:pPr lvl="0"/>
            <a:r>
              <a:rPr lang="en-US"/>
              <a:t>###</a:t>
            </a:r>
          </a:p>
        </p:txBody>
      </p:sp>
      <p:sp>
        <p:nvSpPr>
          <p:cNvPr id="16" name="Text Placeholder 2">
            <a:extLst>
              <a:ext uri="{FF2B5EF4-FFF2-40B4-BE49-F238E27FC236}">
                <a16:creationId xmlns:a16="http://schemas.microsoft.com/office/drawing/2014/main" id="{49537891-69C5-38F7-1CA8-79548C500955}"/>
              </a:ext>
            </a:extLst>
          </p:cNvPr>
          <p:cNvSpPr>
            <a:spLocks noGrp="1"/>
          </p:cNvSpPr>
          <p:nvPr>
            <p:ph type="body" idx="18"/>
          </p:nvPr>
        </p:nvSpPr>
        <p:spPr>
          <a:xfrm>
            <a:off x="6857999" y="4168847"/>
            <a:ext cx="4431323" cy="1177474"/>
          </a:xfrm>
          <a:prstGeom prst="rect">
            <a:avLst/>
          </a:prstGeom>
        </p:spPr>
        <p:txBody>
          <a:bodyPr lIns="0" tIns="0" rIns="0" bIns="0">
            <a:normAutofit/>
          </a:bodyPr>
          <a:lstStyle>
            <a:lvl1pPr marL="0" indent="0">
              <a:spcBef>
                <a:spcPts val="0"/>
              </a:spcBef>
              <a:buNone/>
              <a:defRPr sz="1800" b="0" i="0">
                <a:solidFill>
                  <a:schemeClr val="tx2">
                    <a:lumMod val="75000"/>
                    <a:lumOff val="25000"/>
                  </a:schemeClr>
                </a:solidFill>
                <a:latin typeface="Fellix" pitchFamily="2" charset="77"/>
                <a:cs typeface="Fellix TRIAL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itle 9">
            <a:extLst>
              <a:ext uri="{FF2B5EF4-FFF2-40B4-BE49-F238E27FC236}">
                <a16:creationId xmlns:a16="http://schemas.microsoft.com/office/drawing/2014/main" id="{2F55CEF7-F1E7-11C9-1695-D20DB3437183}"/>
              </a:ext>
            </a:extLst>
          </p:cNvPr>
          <p:cNvSpPr>
            <a:spLocks noGrp="1"/>
          </p:cNvSpPr>
          <p:nvPr>
            <p:ph type="title"/>
          </p:nvPr>
        </p:nvSpPr>
        <p:spPr/>
        <p:txBody>
          <a:bodyPr lIns="0" tIns="0" rIns="0" bIns="0"/>
          <a:lstStyle/>
          <a:p>
            <a:r>
              <a:rPr lang="en-US"/>
              <a:t>Click to edit Master title style</a:t>
            </a:r>
          </a:p>
        </p:txBody>
      </p:sp>
      <p:sp>
        <p:nvSpPr>
          <p:cNvPr id="3" name="Footer Placeholder 2">
            <a:extLst>
              <a:ext uri="{FF2B5EF4-FFF2-40B4-BE49-F238E27FC236}">
                <a16:creationId xmlns:a16="http://schemas.microsoft.com/office/drawing/2014/main" id="{FED4CCE9-C709-82E5-B75B-4BE29334DD74}"/>
              </a:ext>
            </a:extLst>
          </p:cNvPr>
          <p:cNvSpPr>
            <a:spLocks noGrp="1"/>
          </p:cNvSpPr>
          <p:nvPr>
            <p:ph type="ftr" sz="quarter" idx="19"/>
          </p:nvPr>
        </p:nvSpPr>
        <p:spPr/>
        <p:txBody>
          <a:bodyPr/>
          <a:lstStyle/>
          <a:p>
            <a:r>
              <a:rPr lang="en-US"/>
              <a:t>Proprietary</a:t>
            </a:r>
          </a:p>
        </p:txBody>
      </p:sp>
      <p:sp>
        <p:nvSpPr>
          <p:cNvPr id="4" name="Slide Number Placeholder 3">
            <a:extLst>
              <a:ext uri="{FF2B5EF4-FFF2-40B4-BE49-F238E27FC236}">
                <a16:creationId xmlns:a16="http://schemas.microsoft.com/office/drawing/2014/main" id="{6BBE54F2-5B16-2938-E0BE-A7AFB1C6179B}"/>
              </a:ext>
            </a:extLst>
          </p:cNvPr>
          <p:cNvSpPr>
            <a:spLocks noGrp="1"/>
          </p:cNvSpPr>
          <p:nvPr>
            <p:ph type="sldNum" sz="quarter" idx="20"/>
          </p:nvPr>
        </p:nvSpPr>
        <p:spPr/>
        <p:txBody>
          <a:bodyPr/>
          <a:lstStyle/>
          <a:p>
            <a:fld id="{777C315E-488B-CD41-BE71-594F8E37D39E}" type="slidenum">
              <a:rPr lang="en-US" smtClean="0"/>
              <a:pPr/>
              <a:t>‹#›</a:t>
            </a:fld>
            <a:endParaRPr lang="en-US"/>
          </a:p>
        </p:txBody>
      </p:sp>
      <p:pic>
        <p:nvPicPr>
          <p:cNvPr id="5" name="Picture 4">
            <a:extLst>
              <a:ext uri="{FF2B5EF4-FFF2-40B4-BE49-F238E27FC236}">
                <a16:creationId xmlns:a16="http://schemas.microsoft.com/office/drawing/2014/main" id="{7711B22A-CAB6-724D-060E-6490DA751A6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4637" y="2092089"/>
            <a:ext cx="639196" cy="1832797"/>
          </a:xfrm>
          <a:prstGeom prst="rect">
            <a:avLst/>
          </a:prstGeom>
        </p:spPr>
      </p:pic>
      <p:pic>
        <p:nvPicPr>
          <p:cNvPr id="9" name="Picture 8">
            <a:extLst>
              <a:ext uri="{FF2B5EF4-FFF2-40B4-BE49-F238E27FC236}">
                <a16:creationId xmlns:a16="http://schemas.microsoft.com/office/drawing/2014/main" id="{FD8F7593-8E74-3BAC-4230-9ADFC2931D8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664569" y="2092089"/>
            <a:ext cx="639196" cy="1832797"/>
          </a:xfrm>
          <a:prstGeom prst="rect">
            <a:avLst/>
          </a:prstGeom>
        </p:spPr>
      </p:pic>
      <p:pic>
        <p:nvPicPr>
          <p:cNvPr id="6" name="Picture 5">
            <a:extLst>
              <a:ext uri="{FF2B5EF4-FFF2-40B4-BE49-F238E27FC236}">
                <a16:creationId xmlns:a16="http://schemas.microsoft.com/office/drawing/2014/main" id="{FAA29090-76F0-389E-FF8A-17CD6AE0659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722807" y="6364441"/>
            <a:ext cx="958328" cy="234745"/>
          </a:xfrm>
          <a:prstGeom prst="rect">
            <a:avLst/>
          </a:prstGeom>
        </p:spPr>
      </p:pic>
    </p:spTree>
    <p:extLst>
      <p:ext uri="{BB962C8B-B14F-4D97-AF65-F5344CB8AC3E}">
        <p14:creationId xmlns:p14="http://schemas.microsoft.com/office/powerpoint/2010/main" val="32965335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actoid White 3 up">
    <p:bg>
      <p:bgPr>
        <a:solidFill>
          <a:schemeClr val="bg1"/>
        </a:solidFill>
        <a:effectLst/>
      </p:bgPr>
    </p:bg>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C1349DB5-544E-C19F-E233-0495D8455FFF}"/>
              </a:ext>
            </a:extLst>
          </p:cNvPr>
          <p:cNvSpPr>
            <a:spLocks noGrp="1"/>
          </p:cNvSpPr>
          <p:nvPr>
            <p:ph type="body" sz="quarter" idx="16" hasCustomPrompt="1"/>
          </p:nvPr>
        </p:nvSpPr>
        <p:spPr>
          <a:xfrm>
            <a:off x="679107" y="2082017"/>
            <a:ext cx="3463829" cy="1652954"/>
          </a:xfrm>
          <a:prstGeom prst="rect">
            <a:avLst/>
          </a:prstGeom>
        </p:spPr>
        <p:txBody>
          <a:bodyPr lIns="0" tIns="0" rIns="0" bIns="0" anchor="t" anchorCtr="0">
            <a:noAutofit/>
          </a:bodyPr>
          <a:lstStyle>
            <a:lvl1pPr marL="0" indent="0">
              <a:lnSpc>
                <a:spcPct val="100000"/>
              </a:lnSpc>
              <a:spcBef>
                <a:spcPts val="0"/>
              </a:spcBef>
              <a:buNone/>
              <a:defRPr sz="10000" b="0" i="0" spc="-150" baseline="0">
                <a:solidFill>
                  <a:schemeClr val="accent5"/>
                </a:solidFill>
                <a:latin typeface="Fellix" pitchFamily="2" charset="77"/>
                <a:cs typeface="Fellix TRIAL Regular" pitchFamily="2" charset="77"/>
              </a:defRPr>
            </a:lvl1pPr>
          </a:lstStyle>
          <a:p>
            <a:pPr lvl="0"/>
            <a:r>
              <a:rPr lang="en-US"/>
              <a:t>###</a:t>
            </a:r>
          </a:p>
        </p:txBody>
      </p:sp>
      <p:sp>
        <p:nvSpPr>
          <p:cNvPr id="13" name="Text Placeholder 2">
            <a:extLst>
              <a:ext uri="{FF2B5EF4-FFF2-40B4-BE49-F238E27FC236}">
                <a16:creationId xmlns:a16="http://schemas.microsoft.com/office/drawing/2014/main" id="{CB0A7BD4-35BD-D0A1-38BE-9A357ECD0809}"/>
              </a:ext>
            </a:extLst>
          </p:cNvPr>
          <p:cNvSpPr>
            <a:spLocks noGrp="1"/>
          </p:cNvSpPr>
          <p:nvPr>
            <p:ph type="body" idx="1"/>
          </p:nvPr>
        </p:nvSpPr>
        <p:spPr>
          <a:xfrm>
            <a:off x="612236" y="4112578"/>
            <a:ext cx="3474430" cy="1177474"/>
          </a:xfrm>
          <a:prstGeom prst="rect">
            <a:avLst/>
          </a:prstGeom>
        </p:spPr>
        <p:txBody>
          <a:bodyPr lIns="0" tIns="0" rIns="0" bIns="0">
            <a:normAutofit/>
          </a:bodyPr>
          <a:lstStyle>
            <a:lvl1pPr marL="0" indent="0">
              <a:spcBef>
                <a:spcPts val="0"/>
              </a:spcBef>
              <a:buNone/>
              <a:defRPr sz="1800" b="0" i="0">
                <a:solidFill>
                  <a:schemeClr val="tx2">
                    <a:lumMod val="75000"/>
                    <a:lumOff val="25000"/>
                  </a:schemeClr>
                </a:solidFill>
                <a:latin typeface="Fellix" pitchFamily="2" charset="77"/>
                <a:cs typeface="Fellix TRIAL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ext Placeholder 7">
            <a:extLst>
              <a:ext uri="{FF2B5EF4-FFF2-40B4-BE49-F238E27FC236}">
                <a16:creationId xmlns:a16="http://schemas.microsoft.com/office/drawing/2014/main" id="{4F89F2DE-D050-6E6B-215A-7991C02A9BF4}"/>
              </a:ext>
            </a:extLst>
          </p:cNvPr>
          <p:cNvSpPr>
            <a:spLocks noGrp="1"/>
          </p:cNvSpPr>
          <p:nvPr>
            <p:ph type="body" sz="quarter" idx="17" hasCustomPrompt="1"/>
          </p:nvPr>
        </p:nvSpPr>
        <p:spPr>
          <a:xfrm>
            <a:off x="4408591" y="2082017"/>
            <a:ext cx="3529562" cy="1638886"/>
          </a:xfrm>
          <a:prstGeom prst="rect">
            <a:avLst/>
          </a:prstGeom>
        </p:spPr>
        <p:txBody>
          <a:bodyPr lIns="0" tIns="0" rIns="0" bIns="0" anchor="t" anchorCtr="0">
            <a:noAutofit/>
          </a:bodyPr>
          <a:lstStyle>
            <a:lvl1pPr marL="0" indent="0">
              <a:lnSpc>
                <a:spcPct val="100000"/>
              </a:lnSpc>
              <a:spcBef>
                <a:spcPts val="0"/>
              </a:spcBef>
              <a:buNone/>
              <a:defRPr sz="10000" b="0" i="0" spc="-150" baseline="0">
                <a:solidFill>
                  <a:schemeClr val="accent5"/>
                </a:solidFill>
                <a:latin typeface="Fellix" pitchFamily="2" charset="77"/>
                <a:cs typeface="Fellix TRIAL Regular" pitchFamily="2" charset="77"/>
              </a:defRPr>
            </a:lvl1pPr>
          </a:lstStyle>
          <a:p>
            <a:pPr lvl="0"/>
            <a:r>
              <a:rPr lang="en-US"/>
              <a:t>###</a:t>
            </a:r>
          </a:p>
        </p:txBody>
      </p:sp>
      <p:sp>
        <p:nvSpPr>
          <p:cNvPr id="8" name="Text Placeholder 2">
            <a:extLst>
              <a:ext uri="{FF2B5EF4-FFF2-40B4-BE49-F238E27FC236}">
                <a16:creationId xmlns:a16="http://schemas.microsoft.com/office/drawing/2014/main" id="{DCFBFA3D-E6CD-3A89-D14C-76A435895EBE}"/>
              </a:ext>
            </a:extLst>
          </p:cNvPr>
          <p:cNvSpPr>
            <a:spLocks noGrp="1"/>
          </p:cNvSpPr>
          <p:nvPr>
            <p:ph type="body" idx="18"/>
          </p:nvPr>
        </p:nvSpPr>
        <p:spPr>
          <a:xfrm>
            <a:off x="4333469" y="4112578"/>
            <a:ext cx="3529562" cy="1177474"/>
          </a:xfrm>
          <a:prstGeom prst="rect">
            <a:avLst/>
          </a:prstGeom>
        </p:spPr>
        <p:txBody>
          <a:bodyPr lIns="0" tIns="0" rIns="0" bIns="0">
            <a:normAutofit/>
          </a:bodyPr>
          <a:lstStyle>
            <a:lvl1pPr marL="0" indent="0">
              <a:spcBef>
                <a:spcPts val="0"/>
              </a:spcBef>
              <a:buNone/>
              <a:defRPr sz="1800" b="0" i="0">
                <a:solidFill>
                  <a:schemeClr val="tx2">
                    <a:lumMod val="75000"/>
                    <a:lumOff val="25000"/>
                  </a:schemeClr>
                </a:solidFill>
                <a:latin typeface="Fellix" pitchFamily="2" charset="77"/>
                <a:cs typeface="Fellix TRIAL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ext Placeholder 7">
            <a:extLst>
              <a:ext uri="{FF2B5EF4-FFF2-40B4-BE49-F238E27FC236}">
                <a16:creationId xmlns:a16="http://schemas.microsoft.com/office/drawing/2014/main" id="{C56B3C56-1EFC-F59C-5AD6-6C4710B75CCA}"/>
              </a:ext>
            </a:extLst>
          </p:cNvPr>
          <p:cNvSpPr>
            <a:spLocks noGrp="1"/>
          </p:cNvSpPr>
          <p:nvPr>
            <p:ph type="body" sz="quarter" idx="19" hasCustomPrompt="1"/>
          </p:nvPr>
        </p:nvSpPr>
        <p:spPr>
          <a:xfrm>
            <a:off x="8245180" y="2082017"/>
            <a:ext cx="3643862" cy="1638886"/>
          </a:xfrm>
          <a:prstGeom prst="rect">
            <a:avLst/>
          </a:prstGeom>
        </p:spPr>
        <p:txBody>
          <a:bodyPr lIns="0" tIns="0" rIns="0" bIns="0" anchor="t" anchorCtr="0">
            <a:noAutofit/>
          </a:bodyPr>
          <a:lstStyle>
            <a:lvl1pPr marL="0" indent="0">
              <a:lnSpc>
                <a:spcPct val="100000"/>
              </a:lnSpc>
              <a:spcBef>
                <a:spcPts val="0"/>
              </a:spcBef>
              <a:buNone/>
              <a:defRPr sz="10000" b="0" i="0" spc="-150" baseline="0">
                <a:solidFill>
                  <a:schemeClr val="accent5"/>
                </a:solidFill>
                <a:latin typeface="Fellix" pitchFamily="2" charset="77"/>
                <a:cs typeface="Fellix TRIAL Regular" pitchFamily="2" charset="77"/>
              </a:defRPr>
            </a:lvl1pPr>
          </a:lstStyle>
          <a:p>
            <a:pPr lvl="0"/>
            <a:r>
              <a:rPr lang="en-US"/>
              <a:t>###</a:t>
            </a:r>
          </a:p>
        </p:txBody>
      </p:sp>
      <p:sp>
        <p:nvSpPr>
          <p:cNvPr id="12" name="Text Placeholder 2">
            <a:extLst>
              <a:ext uri="{FF2B5EF4-FFF2-40B4-BE49-F238E27FC236}">
                <a16:creationId xmlns:a16="http://schemas.microsoft.com/office/drawing/2014/main" id="{092ED91C-5011-4F04-1E0F-E1F38479C2A9}"/>
              </a:ext>
            </a:extLst>
          </p:cNvPr>
          <p:cNvSpPr>
            <a:spLocks noGrp="1"/>
          </p:cNvSpPr>
          <p:nvPr>
            <p:ph type="body" idx="20"/>
          </p:nvPr>
        </p:nvSpPr>
        <p:spPr>
          <a:xfrm>
            <a:off x="8178309" y="4112578"/>
            <a:ext cx="3529562" cy="1177474"/>
          </a:xfrm>
          <a:prstGeom prst="rect">
            <a:avLst/>
          </a:prstGeom>
        </p:spPr>
        <p:txBody>
          <a:bodyPr lIns="0" tIns="0" rIns="0" bIns="0">
            <a:normAutofit/>
          </a:bodyPr>
          <a:lstStyle>
            <a:lvl1pPr marL="0" indent="0">
              <a:spcBef>
                <a:spcPts val="0"/>
              </a:spcBef>
              <a:buNone/>
              <a:defRPr sz="1800" b="0" i="0">
                <a:solidFill>
                  <a:schemeClr val="tx2">
                    <a:lumMod val="75000"/>
                    <a:lumOff val="25000"/>
                  </a:schemeClr>
                </a:solidFill>
                <a:latin typeface="Fellix" pitchFamily="2" charset="77"/>
                <a:cs typeface="Fellix TRIAL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5" name="Picture 24">
            <a:extLst>
              <a:ext uri="{FF2B5EF4-FFF2-40B4-BE49-F238E27FC236}">
                <a16:creationId xmlns:a16="http://schemas.microsoft.com/office/drawing/2014/main" id="{6A440D8E-085B-97F9-F21F-CCD3C1FFBB0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4232" y="2389013"/>
            <a:ext cx="508658" cy="1458499"/>
          </a:xfrm>
          <a:prstGeom prst="rect">
            <a:avLst/>
          </a:prstGeom>
        </p:spPr>
      </p:pic>
      <p:sp>
        <p:nvSpPr>
          <p:cNvPr id="7" name="Title 6">
            <a:extLst>
              <a:ext uri="{FF2B5EF4-FFF2-40B4-BE49-F238E27FC236}">
                <a16:creationId xmlns:a16="http://schemas.microsoft.com/office/drawing/2014/main" id="{DB115D35-6B14-42EF-14BD-74E4ED13E817}"/>
              </a:ext>
            </a:extLst>
          </p:cNvPr>
          <p:cNvSpPr>
            <a:spLocks noGrp="1"/>
          </p:cNvSpPr>
          <p:nvPr>
            <p:ph type="title"/>
          </p:nvPr>
        </p:nvSpPr>
        <p:spPr/>
        <p:txBody>
          <a:bodyPr lIns="0" tIns="0" rIns="0" bIns="0"/>
          <a:lstStyle/>
          <a:p>
            <a:r>
              <a:rPr lang="en-US"/>
              <a:t>Click to edit Master title style</a:t>
            </a:r>
          </a:p>
        </p:txBody>
      </p:sp>
      <p:sp>
        <p:nvSpPr>
          <p:cNvPr id="3" name="Footer Placeholder 2">
            <a:extLst>
              <a:ext uri="{FF2B5EF4-FFF2-40B4-BE49-F238E27FC236}">
                <a16:creationId xmlns:a16="http://schemas.microsoft.com/office/drawing/2014/main" id="{7E4D8043-4DFD-183B-EE02-465D291E6F59}"/>
              </a:ext>
            </a:extLst>
          </p:cNvPr>
          <p:cNvSpPr>
            <a:spLocks noGrp="1"/>
          </p:cNvSpPr>
          <p:nvPr>
            <p:ph type="ftr" sz="quarter" idx="21"/>
          </p:nvPr>
        </p:nvSpPr>
        <p:spPr/>
        <p:txBody>
          <a:bodyPr/>
          <a:lstStyle/>
          <a:p>
            <a:r>
              <a:rPr lang="en-US"/>
              <a:t>Proprietary</a:t>
            </a:r>
          </a:p>
        </p:txBody>
      </p:sp>
      <p:sp>
        <p:nvSpPr>
          <p:cNvPr id="5" name="Slide Number Placeholder 4">
            <a:extLst>
              <a:ext uri="{FF2B5EF4-FFF2-40B4-BE49-F238E27FC236}">
                <a16:creationId xmlns:a16="http://schemas.microsoft.com/office/drawing/2014/main" id="{36B5EB2E-0841-ED26-0CF8-171BAA79DADF}"/>
              </a:ext>
            </a:extLst>
          </p:cNvPr>
          <p:cNvSpPr>
            <a:spLocks noGrp="1"/>
          </p:cNvSpPr>
          <p:nvPr>
            <p:ph type="sldNum" sz="quarter" idx="22"/>
          </p:nvPr>
        </p:nvSpPr>
        <p:spPr/>
        <p:txBody>
          <a:bodyPr/>
          <a:lstStyle/>
          <a:p>
            <a:fld id="{777C315E-488B-CD41-BE71-594F8E37D39E}" type="slidenum">
              <a:rPr lang="en-US" smtClean="0"/>
              <a:pPr/>
              <a:t>‹#›</a:t>
            </a:fld>
            <a:endParaRPr lang="en-US"/>
          </a:p>
        </p:txBody>
      </p:sp>
      <p:pic>
        <p:nvPicPr>
          <p:cNvPr id="18" name="Picture 17">
            <a:extLst>
              <a:ext uri="{FF2B5EF4-FFF2-40B4-BE49-F238E27FC236}">
                <a16:creationId xmlns:a16="http://schemas.microsoft.com/office/drawing/2014/main" id="{7581039C-72E4-C284-6F0A-A7171C79166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239064" y="2389013"/>
            <a:ext cx="508658" cy="1458499"/>
          </a:xfrm>
          <a:prstGeom prst="rect">
            <a:avLst/>
          </a:prstGeom>
        </p:spPr>
      </p:pic>
      <p:pic>
        <p:nvPicPr>
          <p:cNvPr id="19" name="Picture 18">
            <a:extLst>
              <a:ext uri="{FF2B5EF4-FFF2-40B4-BE49-F238E27FC236}">
                <a16:creationId xmlns:a16="http://schemas.microsoft.com/office/drawing/2014/main" id="{ED745456-834D-F8EC-9702-81B1E2965B5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078374" y="2389013"/>
            <a:ext cx="508658" cy="1458499"/>
          </a:xfrm>
          <a:prstGeom prst="rect">
            <a:avLst/>
          </a:prstGeom>
        </p:spPr>
      </p:pic>
      <p:pic>
        <p:nvPicPr>
          <p:cNvPr id="6" name="Picture 5">
            <a:extLst>
              <a:ext uri="{FF2B5EF4-FFF2-40B4-BE49-F238E27FC236}">
                <a16:creationId xmlns:a16="http://schemas.microsoft.com/office/drawing/2014/main" id="{DB1B432F-F8CF-DC94-2CC8-4B7DE5C064A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722807" y="6364441"/>
            <a:ext cx="958328" cy="234745"/>
          </a:xfrm>
          <a:prstGeom prst="rect">
            <a:avLst/>
          </a:prstGeom>
        </p:spPr>
      </p:pic>
    </p:spTree>
    <p:extLst>
      <p:ext uri="{BB962C8B-B14F-4D97-AF65-F5344CB8AC3E}">
        <p14:creationId xmlns:p14="http://schemas.microsoft.com/office/powerpoint/2010/main" val="372148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ack Pag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EC0190-F9D1-ABE4-D419-BE42DDB408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4286" y="1162248"/>
            <a:ext cx="2778034" cy="658324"/>
          </a:xfrm>
          <a:prstGeom prst="rect">
            <a:avLst/>
          </a:prstGeom>
        </p:spPr>
      </p:pic>
      <p:sp>
        <p:nvSpPr>
          <p:cNvPr id="2" name="Title 1">
            <a:extLst>
              <a:ext uri="{FF2B5EF4-FFF2-40B4-BE49-F238E27FC236}">
                <a16:creationId xmlns:a16="http://schemas.microsoft.com/office/drawing/2014/main" id="{D62366E1-8B84-0801-902B-7DBB78BFD242}"/>
              </a:ext>
            </a:extLst>
          </p:cNvPr>
          <p:cNvSpPr>
            <a:spLocks noGrp="1"/>
          </p:cNvSpPr>
          <p:nvPr>
            <p:ph type="title"/>
          </p:nvPr>
        </p:nvSpPr>
        <p:spPr>
          <a:xfrm>
            <a:off x="544286" y="2356260"/>
            <a:ext cx="11256883" cy="1325563"/>
          </a:xfrm>
        </p:spPr>
        <p:txBody>
          <a:bodyPr lIns="0" tIns="0" rIns="0" bIns="0"/>
          <a:lstStyle>
            <a:lvl1pPr>
              <a:defRPr sz="6000" baseline="0"/>
            </a:lvl1pPr>
          </a:lstStyle>
          <a:p>
            <a:r>
              <a:rPr lang="en-US"/>
              <a:t>Click to edit Master title style</a:t>
            </a:r>
          </a:p>
        </p:txBody>
      </p:sp>
    </p:spTree>
    <p:extLst>
      <p:ext uri="{BB962C8B-B14F-4D97-AF65-F5344CB8AC3E}">
        <p14:creationId xmlns:p14="http://schemas.microsoft.com/office/powerpoint/2010/main" val="38521846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Back Pag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366E1-8B84-0801-902B-7DBB78BFD242}"/>
              </a:ext>
            </a:extLst>
          </p:cNvPr>
          <p:cNvSpPr>
            <a:spLocks noGrp="1"/>
          </p:cNvSpPr>
          <p:nvPr>
            <p:ph type="title"/>
          </p:nvPr>
        </p:nvSpPr>
        <p:spPr>
          <a:xfrm>
            <a:off x="544286" y="2356260"/>
            <a:ext cx="11256883" cy="1325563"/>
          </a:xfrm>
        </p:spPr>
        <p:txBody>
          <a:bodyPr lIns="0" tIns="0" rIns="0" bIns="0"/>
          <a:lstStyle>
            <a:lvl1pPr>
              <a:defRPr sz="6000" baseline="0"/>
            </a:lvl1pPr>
          </a:lstStyle>
          <a:p>
            <a:r>
              <a:rPr lang="en-US"/>
              <a:t>Click to edit Master title style</a:t>
            </a:r>
          </a:p>
        </p:txBody>
      </p:sp>
      <p:pic>
        <p:nvPicPr>
          <p:cNvPr id="5" name="Picture 4">
            <a:extLst>
              <a:ext uri="{FF2B5EF4-FFF2-40B4-BE49-F238E27FC236}">
                <a16:creationId xmlns:a16="http://schemas.microsoft.com/office/drawing/2014/main" id="{8EB36C7E-CE9C-59F6-F73D-B04DD9483CD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4286" y="1162246"/>
            <a:ext cx="2778031" cy="658323"/>
          </a:xfrm>
          <a:prstGeom prst="rect">
            <a:avLst/>
          </a:prstGeom>
        </p:spPr>
      </p:pic>
    </p:spTree>
    <p:extLst>
      <p:ext uri="{BB962C8B-B14F-4D97-AF65-F5344CB8AC3E}">
        <p14:creationId xmlns:p14="http://schemas.microsoft.com/office/powerpoint/2010/main" val="1738226098"/>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ack Page Pho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217023-8374-45E5-2142-473D7E5F067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44286" y="1162246"/>
            <a:ext cx="2778031" cy="658323"/>
          </a:xfrm>
          <a:prstGeom prst="rect">
            <a:avLst/>
          </a:prstGeom>
        </p:spPr>
      </p:pic>
      <p:sp>
        <p:nvSpPr>
          <p:cNvPr id="2" name="Title 1">
            <a:extLst>
              <a:ext uri="{FF2B5EF4-FFF2-40B4-BE49-F238E27FC236}">
                <a16:creationId xmlns:a16="http://schemas.microsoft.com/office/drawing/2014/main" id="{EB862688-EC4E-B202-43CF-89919D01AFF6}"/>
              </a:ext>
            </a:extLst>
          </p:cNvPr>
          <p:cNvSpPr>
            <a:spLocks noGrp="1"/>
          </p:cNvSpPr>
          <p:nvPr>
            <p:ph type="title"/>
          </p:nvPr>
        </p:nvSpPr>
        <p:spPr>
          <a:xfrm>
            <a:off x="544286" y="2356260"/>
            <a:ext cx="11256883" cy="1325563"/>
          </a:xfrm>
        </p:spPr>
        <p:txBody>
          <a:bodyPr lIns="0" tIns="0" rIns="0" bIns="0"/>
          <a:lstStyle>
            <a:lvl1pPr>
              <a:defRPr sz="600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16393028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OTE">
    <p:bg>
      <p:bgPr>
        <a:solidFill>
          <a:schemeClr val="accent4"/>
        </a:solid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7F4EFFCF-6FA9-BE2E-9871-BC6783BDF643}"/>
              </a:ext>
            </a:extLst>
          </p:cNvPr>
          <p:cNvSpPr>
            <a:spLocks noGrp="1"/>
          </p:cNvSpPr>
          <p:nvPr>
            <p:ph type="title" hasCustomPrompt="1"/>
          </p:nvPr>
        </p:nvSpPr>
        <p:spPr>
          <a:xfrm>
            <a:off x="544286" y="750981"/>
            <a:ext cx="9392733" cy="697494"/>
          </a:xfrm>
        </p:spPr>
        <p:txBody>
          <a:bodyPr/>
          <a:lstStyle>
            <a:lvl1pPr>
              <a:defRPr sz="12000" baseline="0"/>
            </a:lvl1pPr>
          </a:lstStyle>
          <a:p>
            <a:r>
              <a:rPr lang="en-GB"/>
              <a:t>Do not use!</a:t>
            </a:r>
            <a:endParaRPr lang="en-US"/>
          </a:p>
        </p:txBody>
      </p:sp>
      <p:sp>
        <p:nvSpPr>
          <p:cNvPr id="3" name="Title 4">
            <a:extLst>
              <a:ext uri="{FF2B5EF4-FFF2-40B4-BE49-F238E27FC236}">
                <a16:creationId xmlns:a16="http://schemas.microsoft.com/office/drawing/2014/main" id="{DAC83EE7-8CA8-5179-96CB-992519D28024}"/>
              </a:ext>
            </a:extLst>
          </p:cNvPr>
          <p:cNvSpPr txBox="1">
            <a:spLocks/>
          </p:cNvSpPr>
          <p:nvPr userDrawn="1"/>
        </p:nvSpPr>
        <p:spPr>
          <a:xfrm>
            <a:off x="544286" y="2857408"/>
            <a:ext cx="9392733" cy="176869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0" i="0" kern="1200" spc="-150" baseline="0">
                <a:solidFill>
                  <a:schemeClr val="tx1"/>
                </a:solidFill>
                <a:latin typeface="Fellix" pitchFamily="2" charset="77"/>
                <a:ea typeface="+mj-ea"/>
                <a:cs typeface="Fellix TRIAL Regular" pitchFamily="2" charset="77"/>
              </a:defRPr>
            </a:lvl1pPr>
          </a:lstStyle>
          <a:p>
            <a:r>
              <a:rPr lang="en-GB" sz="3000" baseline="0"/>
              <a:t>If you see </a:t>
            </a:r>
            <a:r>
              <a:rPr lang="en-GB" sz="3000" b="1" baseline="0"/>
              <a:t>any layouts </a:t>
            </a:r>
            <a:r>
              <a:rPr lang="en-GB" sz="3000" baseline="0"/>
              <a:t>after this one, do not use them. </a:t>
            </a:r>
            <a:r>
              <a:rPr lang="en-GB" sz="3000" b="1" baseline="0"/>
              <a:t>These layouts are not part of our corporate template</a:t>
            </a:r>
            <a:r>
              <a:rPr lang="en-GB" sz="3000" baseline="0"/>
              <a:t>.</a:t>
            </a:r>
          </a:p>
        </p:txBody>
      </p:sp>
      <p:sp>
        <p:nvSpPr>
          <p:cNvPr id="4" name="Title 4">
            <a:extLst>
              <a:ext uri="{FF2B5EF4-FFF2-40B4-BE49-F238E27FC236}">
                <a16:creationId xmlns:a16="http://schemas.microsoft.com/office/drawing/2014/main" id="{DB2879E2-8F2F-0C15-974A-11C1CEA20A75}"/>
              </a:ext>
            </a:extLst>
          </p:cNvPr>
          <p:cNvSpPr txBox="1">
            <a:spLocks/>
          </p:cNvSpPr>
          <p:nvPr userDrawn="1"/>
        </p:nvSpPr>
        <p:spPr>
          <a:xfrm>
            <a:off x="544286" y="4306981"/>
            <a:ext cx="9392733" cy="69749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0" i="0" kern="1200" spc="-150" baseline="0">
                <a:solidFill>
                  <a:schemeClr val="tx1"/>
                </a:solidFill>
                <a:latin typeface="Fellix" pitchFamily="2" charset="77"/>
                <a:ea typeface="+mj-ea"/>
                <a:cs typeface="Fellix TRIAL Regular" pitchFamily="2" charset="77"/>
              </a:defRPr>
            </a:lvl1pPr>
          </a:lstStyle>
          <a:p>
            <a:r>
              <a:rPr lang="en-GB" sz="2400" baseline="0"/>
              <a:t>Due to PowerPoint’s standard Copy/Paste functionality extra undesirable layouts can appear.</a:t>
            </a:r>
          </a:p>
          <a:p>
            <a:endParaRPr lang="en-GB" sz="2400" baseline="0"/>
          </a:p>
          <a:p>
            <a:r>
              <a:rPr lang="en-GB" sz="2400" baseline="0"/>
              <a:t>Also notice: Layouts after this might contain potential confidential information.</a:t>
            </a:r>
            <a:br>
              <a:rPr lang="en-GB" sz="2400" baseline="0"/>
            </a:br>
            <a:endParaRPr lang="en-GB" sz="2400" baseline="0"/>
          </a:p>
          <a:p>
            <a:endParaRPr lang="en-GB" sz="2400" baseline="0"/>
          </a:p>
        </p:txBody>
      </p:sp>
    </p:spTree>
    <p:extLst>
      <p:ext uri="{BB962C8B-B14F-4D97-AF65-F5344CB8AC3E}">
        <p14:creationId xmlns:p14="http://schemas.microsoft.com/office/powerpoint/2010/main" val="2727384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hort Title Slide Navy- No Photo">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825975-A7A7-A153-3E39-78CCEF6AE01E}"/>
              </a:ext>
            </a:extLst>
          </p:cNvPr>
          <p:cNvSpPr txBox="1">
            <a:spLocks/>
          </p:cNvSpPr>
          <p:nvPr/>
        </p:nvSpPr>
        <p:spPr>
          <a:xfrm>
            <a:off x="841940" y="2753290"/>
            <a:ext cx="8580356" cy="2649219"/>
          </a:xfrm>
          <a:prstGeom prst="rect">
            <a:avLst/>
          </a:prstGeom>
        </p:spPr>
        <p:txBody>
          <a:bodyPr vert="horz" lIns="0" tIns="45720" rIns="0" bIns="45720" rtlCol="0" anchor="t">
            <a:normAutofit/>
          </a:bodyPr>
          <a:lstStyle>
            <a:lvl1pPr marL="0" indent="12700" algn="l" defTabSz="914400" rtl="0" eaLnBrk="1" latinLnBrk="0" hangingPunct="1">
              <a:lnSpc>
                <a:spcPct val="80000"/>
              </a:lnSpc>
              <a:spcBef>
                <a:spcPct val="0"/>
              </a:spcBef>
              <a:buNone/>
              <a:tabLst/>
              <a:defRPr sz="6000" b="0" i="0" kern="1200" spc="-150">
                <a:solidFill>
                  <a:schemeClr val="tx2"/>
                </a:solidFill>
                <a:latin typeface="Century Gothic" panose="020B0502020202020204" pitchFamily="34" charset="0"/>
                <a:ea typeface="+mj-ea"/>
                <a:cs typeface="Fellix TRIAL Regular" pitchFamily="2" charset="77"/>
              </a:defRPr>
            </a:lvl1pPr>
          </a:lstStyle>
          <a:p>
            <a:endParaRPr lang="en-US" b="0" i="0" baseline="0">
              <a:solidFill>
                <a:schemeClr val="bg1"/>
              </a:solidFill>
              <a:latin typeface="Fellix" pitchFamily="2" charset="77"/>
            </a:endParaRPr>
          </a:p>
        </p:txBody>
      </p:sp>
      <p:sp>
        <p:nvSpPr>
          <p:cNvPr id="2" name="Title 1">
            <a:extLst>
              <a:ext uri="{FF2B5EF4-FFF2-40B4-BE49-F238E27FC236}">
                <a16:creationId xmlns:a16="http://schemas.microsoft.com/office/drawing/2014/main" id="{521D9148-745F-EF68-D7FA-7C96C4259DBB}"/>
              </a:ext>
            </a:extLst>
          </p:cNvPr>
          <p:cNvSpPr>
            <a:spLocks noGrp="1"/>
          </p:cNvSpPr>
          <p:nvPr>
            <p:ph type="ctrTitle"/>
          </p:nvPr>
        </p:nvSpPr>
        <p:spPr>
          <a:xfrm>
            <a:off x="709028" y="2716778"/>
            <a:ext cx="9717120" cy="1897426"/>
          </a:xfrm>
          <a:prstGeom prst="rect">
            <a:avLst/>
          </a:prstGeom>
        </p:spPr>
        <p:txBody>
          <a:bodyPr lIns="0" rIns="0" anchor="t"/>
          <a:lstStyle>
            <a:lvl1pPr marL="0" indent="12700" algn="l">
              <a:lnSpc>
                <a:spcPct val="80000"/>
              </a:lnSpc>
              <a:tabLst/>
              <a:defRPr sz="5000" b="0" i="0" spc="-150" baseline="0">
                <a:solidFill>
                  <a:schemeClr val="bg1"/>
                </a:solidFill>
                <a:latin typeface="Fellix" pitchFamily="2" charset="77"/>
                <a:cs typeface="Fellix TRIAL Regular" pitchFamily="2" charset="77"/>
              </a:defRPr>
            </a:lvl1pPr>
          </a:lstStyle>
          <a:p>
            <a:r>
              <a:rPr lang="en-US"/>
              <a:t>Click to edit Master title style</a:t>
            </a:r>
          </a:p>
        </p:txBody>
      </p:sp>
      <p:sp>
        <p:nvSpPr>
          <p:cNvPr id="3" name="Title 1">
            <a:extLst>
              <a:ext uri="{FF2B5EF4-FFF2-40B4-BE49-F238E27FC236}">
                <a16:creationId xmlns:a16="http://schemas.microsoft.com/office/drawing/2014/main" id="{D865B32F-BC92-F603-DB6F-BEEF23002EFB}"/>
              </a:ext>
            </a:extLst>
          </p:cNvPr>
          <p:cNvSpPr txBox="1">
            <a:spLocks/>
          </p:cNvSpPr>
          <p:nvPr/>
        </p:nvSpPr>
        <p:spPr>
          <a:xfrm>
            <a:off x="841940" y="2753290"/>
            <a:ext cx="8580356" cy="2649219"/>
          </a:xfrm>
          <a:prstGeom prst="rect">
            <a:avLst/>
          </a:prstGeom>
        </p:spPr>
        <p:txBody>
          <a:bodyPr vert="horz" lIns="0" tIns="45720" rIns="0" bIns="45720" rtlCol="0" anchor="t">
            <a:normAutofit/>
          </a:bodyPr>
          <a:lstStyle>
            <a:lvl1pPr marL="0" indent="12700" algn="l" defTabSz="914400" rtl="0" eaLnBrk="1" latinLnBrk="0" hangingPunct="1">
              <a:lnSpc>
                <a:spcPct val="80000"/>
              </a:lnSpc>
              <a:spcBef>
                <a:spcPct val="0"/>
              </a:spcBef>
              <a:buNone/>
              <a:tabLst/>
              <a:defRPr sz="6000" b="0" i="0" kern="1200" spc="-150">
                <a:solidFill>
                  <a:schemeClr val="tx2"/>
                </a:solidFill>
                <a:latin typeface="Century Gothic" panose="020B0502020202020204" pitchFamily="34" charset="0"/>
                <a:ea typeface="+mj-ea"/>
                <a:cs typeface="Fellix TRIAL Regular" pitchFamily="2" charset="77"/>
              </a:defRPr>
            </a:lvl1pPr>
          </a:lstStyle>
          <a:p>
            <a:endParaRPr lang="en-US" b="0" i="0" baseline="0">
              <a:solidFill>
                <a:schemeClr val="bg1"/>
              </a:solidFill>
              <a:latin typeface="Fellix" pitchFamily="2" charset="77"/>
            </a:endParaRPr>
          </a:p>
        </p:txBody>
      </p:sp>
      <p:sp>
        <p:nvSpPr>
          <p:cNvPr id="19" name="Text Placeholder 11">
            <a:extLst>
              <a:ext uri="{FF2B5EF4-FFF2-40B4-BE49-F238E27FC236}">
                <a16:creationId xmlns:a16="http://schemas.microsoft.com/office/drawing/2014/main" id="{E3ED7EB8-E9D0-9CE1-9562-26B77D0189B6}"/>
              </a:ext>
            </a:extLst>
          </p:cNvPr>
          <p:cNvSpPr>
            <a:spLocks noGrp="1"/>
          </p:cNvSpPr>
          <p:nvPr>
            <p:ph type="body" sz="quarter" idx="19" hasCustomPrompt="1"/>
          </p:nvPr>
        </p:nvSpPr>
        <p:spPr>
          <a:xfrm>
            <a:off x="709030" y="4704469"/>
            <a:ext cx="3449767" cy="386956"/>
          </a:xfrm>
        </p:spPr>
        <p:txBody>
          <a:bodyPr/>
          <a:lstStyle>
            <a:lvl1pPr>
              <a:defRPr sz="1800" baseline="0">
                <a:solidFill>
                  <a:schemeClr val="bg1"/>
                </a:solidFill>
              </a:defRPr>
            </a:lvl1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GB"/>
              <a:t>Presenter (optional)</a:t>
            </a:r>
            <a:endParaRPr lang="en-US"/>
          </a:p>
        </p:txBody>
      </p:sp>
      <p:sp>
        <p:nvSpPr>
          <p:cNvPr id="20" name="Text Placeholder 11">
            <a:extLst>
              <a:ext uri="{FF2B5EF4-FFF2-40B4-BE49-F238E27FC236}">
                <a16:creationId xmlns:a16="http://schemas.microsoft.com/office/drawing/2014/main" id="{44AAC004-CF11-F34D-FD71-13B17CFBCCD5}"/>
              </a:ext>
            </a:extLst>
          </p:cNvPr>
          <p:cNvSpPr>
            <a:spLocks noGrp="1"/>
          </p:cNvSpPr>
          <p:nvPr>
            <p:ph type="body" sz="quarter" idx="20" hasCustomPrompt="1"/>
          </p:nvPr>
        </p:nvSpPr>
        <p:spPr>
          <a:xfrm>
            <a:off x="4158797" y="4704468"/>
            <a:ext cx="3449767" cy="386956"/>
          </a:xfrm>
        </p:spPr>
        <p:txBody>
          <a:bodyPr/>
          <a:lstStyle>
            <a:lvl1pPr>
              <a:defRPr sz="1800" baseline="0">
                <a:solidFill>
                  <a:schemeClr val="bg1"/>
                </a:solidFill>
              </a:defRPr>
            </a:lvl1pPr>
          </a:lstStyle>
          <a:p>
            <a:pPr lvl="0"/>
            <a:r>
              <a:rPr lang="en-GB"/>
              <a:t>Date (optional)</a:t>
            </a:r>
            <a:endParaRPr lang="en-US"/>
          </a:p>
        </p:txBody>
      </p:sp>
      <p:pic>
        <p:nvPicPr>
          <p:cNvPr id="23" name="Picture 22">
            <a:extLst>
              <a:ext uri="{FF2B5EF4-FFF2-40B4-BE49-F238E27FC236}">
                <a16:creationId xmlns:a16="http://schemas.microsoft.com/office/drawing/2014/main" id="{2E8B4106-EC98-C493-0B79-5262F75C374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09029" y="1069550"/>
            <a:ext cx="2312243" cy="548772"/>
          </a:xfrm>
          <a:prstGeom prst="rect">
            <a:avLst/>
          </a:prstGeom>
        </p:spPr>
      </p:pic>
      <p:pic>
        <p:nvPicPr>
          <p:cNvPr id="4" name="Picture 3">
            <a:extLst>
              <a:ext uri="{FF2B5EF4-FFF2-40B4-BE49-F238E27FC236}">
                <a16:creationId xmlns:a16="http://schemas.microsoft.com/office/drawing/2014/main" id="{F91FFA34-F078-A618-E6BE-5D2FD7C7EFBE}"/>
              </a:ext>
            </a:extLst>
          </p:cNvPr>
          <p:cNvPicPr/>
          <p:nvPr userDrawn="1"/>
        </p:nvPicPr>
        <p:blipFill rotWithShape="1">
          <a:blip r:embed="rId3" cstate="email">
            <a:extLst>
              <a:ext uri="{28A0092B-C50C-407E-A947-70E740481C1C}">
                <a14:useLocalDpi xmlns:a14="http://schemas.microsoft.com/office/drawing/2010/main"/>
              </a:ext>
            </a:extLst>
          </a:blip>
          <a:srcRect t="33242"/>
          <a:stretch/>
        </p:blipFill>
        <p:spPr>
          <a:xfrm>
            <a:off x="608994" y="2703444"/>
            <a:ext cx="559531" cy="1071051"/>
          </a:xfrm>
          <a:prstGeom prst="rect">
            <a:avLst/>
          </a:prstGeom>
        </p:spPr>
      </p:pic>
    </p:spTree>
    <p:extLst>
      <p:ext uri="{BB962C8B-B14F-4D97-AF65-F5344CB8AC3E}">
        <p14:creationId xmlns:p14="http://schemas.microsoft.com/office/powerpoint/2010/main" val="42842149"/>
      </p:ext>
    </p:extLst>
  </p:cSld>
  <p:clrMapOvr>
    <a:masterClrMapping/>
  </p:clrMapOvr>
  <p:extLst>
    <p:ext uri="{DCECCB84-F9BA-43D5-87BE-67443E8EF086}">
      <p15:sldGuideLst xmlns:p15="http://schemas.microsoft.com/office/powerpoint/2012/main">
        <p15:guide id="14" orient="horz" pos="2160">
          <p15:clr>
            <a:srgbClr val="FBAE40"/>
          </p15:clr>
        </p15:guide>
        <p15:guide id="15" pos="393">
          <p15:clr>
            <a:srgbClr val="FBAE40"/>
          </p15:clr>
        </p15:guide>
        <p15:guide id="16" pos="7440">
          <p15:clr>
            <a:srgbClr val="FBAE40"/>
          </p15:clr>
        </p15:guide>
        <p15:guide id="17"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_BG Photo Option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825975-A7A7-A153-3E39-78CCEF6AE01E}"/>
              </a:ext>
            </a:extLst>
          </p:cNvPr>
          <p:cNvSpPr txBox="1">
            <a:spLocks/>
          </p:cNvSpPr>
          <p:nvPr/>
        </p:nvSpPr>
        <p:spPr>
          <a:xfrm>
            <a:off x="841940" y="2753290"/>
            <a:ext cx="8580356" cy="2649219"/>
          </a:xfrm>
          <a:prstGeom prst="rect">
            <a:avLst/>
          </a:prstGeom>
        </p:spPr>
        <p:txBody>
          <a:bodyPr vert="horz" lIns="0" tIns="45720" rIns="0" bIns="45720" rtlCol="0" anchor="t">
            <a:normAutofit/>
          </a:bodyPr>
          <a:lstStyle>
            <a:lvl1pPr marL="0" indent="12700" algn="l" defTabSz="914400" rtl="0" eaLnBrk="1" latinLnBrk="0" hangingPunct="1">
              <a:lnSpc>
                <a:spcPct val="80000"/>
              </a:lnSpc>
              <a:spcBef>
                <a:spcPct val="0"/>
              </a:spcBef>
              <a:buNone/>
              <a:tabLst/>
              <a:defRPr sz="6000" b="0" i="0" kern="1200" spc="-150">
                <a:solidFill>
                  <a:schemeClr val="tx2"/>
                </a:solidFill>
                <a:latin typeface="Century Gothic" panose="020B0502020202020204" pitchFamily="34" charset="0"/>
                <a:ea typeface="+mj-ea"/>
                <a:cs typeface="Fellix TRIAL Regular" pitchFamily="2" charset="77"/>
              </a:defRPr>
            </a:lvl1pPr>
          </a:lstStyle>
          <a:p>
            <a:endParaRPr lang="en-US" b="0" i="0" baseline="0">
              <a:solidFill>
                <a:schemeClr val="bg1"/>
              </a:solidFill>
              <a:latin typeface="Fellix" pitchFamily="2" charset="77"/>
            </a:endParaRPr>
          </a:p>
        </p:txBody>
      </p:sp>
      <p:sp>
        <p:nvSpPr>
          <p:cNvPr id="2" name="Title 1">
            <a:extLst>
              <a:ext uri="{FF2B5EF4-FFF2-40B4-BE49-F238E27FC236}">
                <a16:creationId xmlns:a16="http://schemas.microsoft.com/office/drawing/2014/main" id="{521D9148-745F-EF68-D7FA-7C96C4259DBB}"/>
              </a:ext>
            </a:extLst>
          </p:cNvPr>
          <p:cNvSpPr>
            <a:spLocks noGrp="1"/>
          </p:cNvSpPr>
          <p:nvPr>
            <p:ph type="ctrTitle"/>
          </p:nvPr>
        </p:nvSpPr>
        <p:spPr>
          <a:xfrm>
            <a:off x="709031" y="2716778"/>
            <a:ext cx="7407282" cy="1981831"/>
          </a:xfrm>
          <a:prstGeom prst="rect">
            <a:avLst/>
          </a:prstGeom>
        </p:spPr>
        <p:txBody>
          <a:bodyPr lIns="0" rIns="0" anchor="t"/>
          <a:lstStyle>
            <a:lvl1pPr marL="0" indent="12700" algn="l">
              <a:lnSpc>
                <a:spcPct val="80000"/>
              </a:lnSpc>
              <a:tabLst/>
              <a:defRPr sz="5000" b="0" i="0" spc="-150" baseline="0">
                <a:solidFill>
                  <a:schemeClr val="bg1"/>
                </a:solidFill>
                <a:latin typeface="Fellix" pitchFamily="2" charset="77"/>
                <a:cs typeface="Fellix TRIAL Regular" pitchFamily="2" charset="77"/>
              </a:defRPr>
            </a:lvl1pPr>
          </a:lstStyle>
          <a:p>
            <a:r>
              <a:rPr lang="en-US"/>
              <a:t>Click to edit Master title style</a:t>
            </a:r>
          </a:p>
        </p:txBody>
      </p:sp>
      <p:sp>
        <p:nvSpPr>
          <p:cNvPr id="3" name="Title 1">
            <a:extLst>
              <a:ext uri="{FF2B5EF4-FFF2-40B4-BE49-F238E27FC236}">
                <a16:creationId xmlns:a16="http://schemas.microsoft.com/office/drawing/2014/main" id="{D865B32F-BC92-F603-DB6F-BEEF23002EFB}"/>
              </a:ext>
            </a:extLst>
          </p:cNvPr>
          <p:cNvSpPr txBox="1">
            <a:spLocks/>
          </p:cNvSpPr>
          <p:nvPr/>
        </p:nvSpPr>
        <p:spPr>
          <a:xfrm>
            <a:off x="841940" y="2753290"/>
            <a:ext cx="8580356" cy="2649219"/>
          </a:xfrm>
          <a:prstGeom prst="rect">
            <a:avLst/>
          </a:prstGeom>
        </p:spPr>
        <p:txBody>
          <a:bodyPr vert="horz" lIns="0" tIns="45720" rIns="0" bIns="45720" rtlCol="0" anchor="t">
            <a:normAutofit/>
          </a:bodyPr>
          <a:lstStyle>
            <a:lvl1pPr marL="0" indent="12700" algn="l" defTabSz="914400" rtl="0" eaLnBrk="1" latinLnBrk="0" hangingPunct="1">
              <a:lnSpc>
                <a:spcPct val="80000"/>
              </a:lnSpc>
              <a:spcBef>
                <a:spcPct val="0"/>
              </a:spcBef>
              <a:buNone/>
              <a:tabLst/>
              <a:defRPr sz="6000" b="0" i="0" kern="1200" spc="-150">
                <a:solidFill>
                  <a:schemeClr val="tx2"/>
                </a:solidFill>
                <a:latin typeface="Century Gothic" panose="020B0502020202020204" pitchFamily="34" charset="0"/>
                <a:ea typeface="+mj-ea"/>
                <a:cs typeface="Fellix TRIAL Regular" pitchFamily="2" charset="77"/>
              </a:defRPr>
            </a:lvl1pPr>
          </a:lstStyle>
          <a:p>
            <a:endParaRPr lang="en-US" b="0" i="0" baseline="0">
              <a:solidFill>
                <a:schemeClr val="bg1"/>
              </a:solidFill>
              <a:latin typeface="Fellix" pitchFamily="2" charset="77"/>
            </a:endParaRPr>
          </a:p>
        </p:txBody>
      </p:sp>
      <p:sp>
        <p:nvSpPr>
          <p:cNvPr id="7" name="Title 1">
            <a:extLst>
              <a:ext uri="{FF2B5EF4-FFF2-40B4-BE49-F238E27FC236}">
                <a16:creationId xmlns:a16="http://schemas.microsoft.com/office/drawing/2014/main" id="{AA3F7F08-B4C2-B11B-BDFD-44964157CEF0}"/>
              </a:ext>
            </a:extLst>
          </p:cNvPr>
          <p:cNvSpPr txBox="1">
            <a:spLocks/>
          </p:cNvSpPr>
          <p:nvPr/>
        </p:nvSpPr>
        <p:spPr>
          <a:xfrm>
            <a:off x="841940" y="2753290"/>
            <a:ext cx="8580356" cy="2649219"/>
          </a:xfrm>
          <a:prstGeom prst="rect">
            <a:avLst/>
          </a:prstGeom>
        </p:spPr>
        <p:txBody>
          <a:bodyPr vert="horz" lIns="0" tIns="45720" rIns="0" bIns="45720" rtlCol="0" anchor="t">
            <a:normAutofit/>
          </a:bodyPr>
          <a:lstStyle>
            <a:lvl1pPr marL="0" indent="12700" algn="l" defTabSz="914400" rtl="0" eaLnBrk="1" latinLnBrk="0" hangingPunct="1">
              <a:lnSpc>
                <a:spcPct val="80000"/>
              </a:lnSpc>
              <a:spcBef>
                <a:spcPct val="0"/>
              </a:spcBef>
              <a:buNone/>
              <a:tabLst/>
              <a:defRPr sz="6000" b="0" i="0" kern="1200" spc="-150">
                <a:solidFill>
                  <a:schemeClr val="tx2"/>
                </a:solidFill>
                <a:latin typeface="Century Gothic" panose="020B0502020202020204" pitchFamily="34" charset="0"/>
                <a:ea typeface="+mj-ea"/>
                <a:cs typeface="Fellix TRIAL Regular" pitchFamily="2" charset="77"/>
              </a:defRPr>
            </a:lvl1pPr>
          </a:lstStyle>
          <a:p>
            <a:endParaRPr lang="en-US" b="0" i="0" baseline="0">
              <a:solidFill>
                <a:schemeClr val="bg1"/>
              </a:solidFill>
              <a:latin typeface="Fellix" pitchFamily="2" charset="77"/>
            </a:endParaRPr>
          </a:p>
        </p:txBody>
      </p:sp>
      <p:sp>
        <p:nvSpPr>
          <p:cNvPr id="19" name="Text Placeholder 11">
            <a:extLst>
              <a:ext uri="{FF2B5EF4-FFF2-40B4-BE49-F238E27FC236}">
                <a16:creationId xmlns:a16="http://schemas.microsoft.com/office/drawing/2014/main" id="{E3ED7EB8-E9D0-9CE1-9562-26B77D0189B6}"/>
              </a:ext>
            </a:extLst>
          </p:cNvPr>
          <p:cNvSpPr>
            <a:spLocks noGrp="1"/>
          </p:cNvSpPr>
          <p:nvPr>
            <p:ph type="body" sz="quarter" idx="19" hasCustomPrompt="1"/>
          </p:nvPr>
        </p:nvSpPr>
        <p:spPr>
          <a:xfrm>
            <a:off x="709030" y="4711502"/>
            <a:ext cx="3449767" cy="386956"/>
          </a:xfrm>
        </p:spPr>
        <p:txBody>
          <a:bodyPr lIns="0" tIns="0" rIns="0" bIns="0"/>
          <a:lstStyle>
            <a:lvl1pPr>
              <a:defRPr sz="1800" baseline="0">
                <a:solidFill>
                  <a:schemeClr val="bg1"/>
                </a:solidFill>
              </a:defRPr>
            </a:lvl1pPr>
          </a:lstStyle>
          <a:p>
            <a:pPr lvl="0"/>
            <a:r>
              <a:rPr lang="en-GB"/>
              <a:t>Presenter (optional)</a:t>
            </a:r>
            <a:endParaRPr lang="en-US"/>
          </a:p>
        </p:txBody>
      </p:sp>
      <p:sp>
        <p:nvSpPr>
          <p:cNvPr id="20" name="Text Placeholder 11">
            <a:extLst>
              <a:ext uri="{FF2B5EF4-FFF2-40B4-BE49-F238E27FC236}">
                <a16:creationId xmlns:a16="http://schemas.microsoft.com/office/drawing/2014/main" id="{44AAC004-CF11-F34D-FD71-13B17CFBCCD5}"/>
              </a:ext>
            </a:extLst>
          </p:cNvPr>
          <p:cNvSpPr>
            <a:spLocks noGrp="1"/>
          </p:cNvSpPr>
          <p:nvPr>
            <p:ph type="body" sz="quarter" idx="20" hasCustomPrompt="1"/>
          </p:nvPr>
        </p:nvSpPr>
        <p:spPr>
          <a:xfrm>
            <a:off x="4158797" y="4711501"/>
            <a:ext cx="3449767" cy="386956"/>
          </a:xfrm>
        </p:spPr>
        <p:txBody>
          <a:bodyPr lIns="0" tIns="0" rIns="0" bIns="0"/>
          <a:lstStyle>
            <a:lvl1pPr>
              <a:defRPr sz="1800" baseline="0">
                <a:solidFill>
                  <a:schemeClr val="bg1"/>
                </a:solidFill>
              </a:defRPr>
            </a:lvl1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GB"/>
              <a:t>Date (optional)</a:t>
            </a:r>
            <a:endParaRPr lang="en-US"/>
          </a:p>
        </p:txBody>
      </p:sp>
      <p:pic>
        <p:nvPicPr>
          <p:cNvPr id="23" name="Picture 22">
            <a:extLst>
              <a:ext uri="{FF2B5EF4-FFF2-40B4-BE49-F238E27FC236}">
                <a16:creationId xmlns:a16="http://schemas.microsoft.com/office/drawing/2014/main" id="{2E8B4106-EC98-C493-0B79-5262F75C374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09029" y="1069550"/>
            <a:ext cx="2312243" cy="548772"/>
          </a:xfrm>
          <a:prstGeom prst="rect">
            <a:avLst/>
          </a:prstGeom>
        </p:spPr>
      </p:pic>
      <p:pic>
        <p:nvPicPr>
          <p:cNvPr id="4" name="Picture 3">
            <a:extLst>
              <a:ext uri="{FF2B5EF4-FFF2-40B4-BE49-F238E27FC236}">
                <a16:creationId xmlns:a16="http://schemas.microsoft.com/office/drawing/2014/main" id="{03EC468B-564F-C048-770A-815B1DE264FF}"/>
              </a:ext>
            </a:extLst>
          </p:cNvPr>
          <p:cNvPicPr/>
          <p:nvPr userDrawn="1"/>
        </p:nvPicPr>
        <p:blipFill>
          <a:blip r:embed="rId4" cstate="email">
            <a:extLst>
              <a:ext uri="{28A0092B-C50C-407E-A947-70E740481C1C}">
                <a14:useLocalDpi xmlns:a14="http://schemas.microsoft.com/office/drawing/2010/main"/>
              </a:ext>
            </a:extLst>
          </a:blip>
          <a:srcRect/>
          <a:stretch/>
        </p:blipFill>
        <p:spPr>
          <a:xfrm>
            <a:off x="608994" y="2716778"/>
            <a:ext cx="559531" cy="1604369"/>
          </a:xfrm>
          <a:prstGeom prst="rect">
            <a:avLst/>
          </a:prstGeom>
        </p:spPr>
      </p:pic>
    </p:spTree>
    <p:extLst>
      <p:ext uri="{BB962C8B-B14F-4D97-AF65-F5344CB8AC3E}">
        <p14:creationId xmlns:p14="http://schemas.microsoft.com/office/powerpoint/2010/main" val="1136008039"/>
      </p:ext>
    </p:extLst>
  </p:cSld>
  <p:clrMapOvr>
    <a:masterClrMapping/>
  </p:clrMapOvr>
  <p:extLst>
    <p:ext uri="{DCECCB84-F9BA-43D5-87BE-67443E8EF086}">
      <p15:sldGuideLst xmlns:p15="http://schemas.microsoft.com/office/powerpoint/2012/main">
        <p15:guide id="14" orient="horz" pos="2160">
          <p15:clr>
            <a:srgbClr val="FBAE40"/>
          </p15:clr>
        </p15:guide>
        <p15:guide id="15" pos="438" userDrawn="1">
          <p15:clr>
            <a:srgbClr val="FBAE40"/>
          </p15:clr>
        </p15:guide>
        <p15:guide id="16" pos="7310" userDrawn="1">
          <p15:clr>
            <a:srgbClr val="FBAE40"/>
          </p15:clr>
        </p15:guide>
        <p15:guide id="17"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hort Title Slide_BG Photo Option ">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825975-A7A7-A153-3E39-78CCEF6AE01E}"/>
              </a:ext>
            </a:extLst>
          </p:cNvPr>
          <p:cNvSpPr txBox="1">
            <a:spLocks/>
          </p:cNvSpPr>
          <p:nvPr/>
        </p:nvSpPr>
        <p:spPr>
          <a:xfrm>
            <a:off x="841940" y="2753290"/>
            <a:ext cx="8580356" cy="2649219"/>
          </a:xfrm>
          <a:prstGeom prst="rect">
            <a:avLst/>
          </a:prstGeom>
        </p:spPr>
        <p:txBody>
          <a:bodyPr vert="horz" lIns="0" tIns="45720" rIns="0" bIns="45720" rtlCol="0" anchor="t">
            <a:normAutofit/>
          </a:bodyPr>
          <a:lstStyle>
            <a:lvl1pPr marL="0" indent="12700" algn="l" defTabSz="914400" rtl="0" eaLnBrk="1" latinLnBrk="0" hangingPunct="1">
              <a:lnSpc>
                <a:spcPct val="80000"/>
              </a:lnSpc>
              <a:spcBef>
                <a:spcPct val="0"/>
              </a:spcBef>
              <a:buNone/>
              <a:tabLst/>
              <a:defRPr sz="6000" b="0" i="0" kern="1200" spc="-150">
                <a:solidFill>
                  <a:schemeClr val="tx2"/>
                </a:solidFill>
                <a:latin typeface="Century Gothic" panose="020B0502020202020204" pitchFamily="34" charset="0"/>
                <a:ea typeface="+mj-ea"/>
                <a:cs typeface="Fellix TRIAL Regular" pitchFamily="2" charset="77"/>
              </a:defRPr>
            </a:lvl1pPr>
          </a:lstStyle>
          <a:p>
            <a:endParaRPr lang="en-US" b="0" i="0" baseline="0">
              <a:solidFill>
                <a:schemeClr val="bg1"/>
              </a:solidFill>
              <a:latin typeface="Fellix" pitchFamily="2" charset="77"/>
            </a:endParaRPr>
          </a:p>
        </p:txBody>
      </p:sp>
      <p:sp>
        <p:nvSpPr>
          <p:cNvPr id="2" name="Title 1">
            <a:extLst>
              <a:ext uri="{FF2B5EF4-FFF2-40B4-BE49-F238E27FC236}">
                <a16:creationId xmlns:a16="http://schemas.microsoft.com/office/drawing/2014/main" id="{521D9148-745F-EF68-D7FA-7C96C4259DBB}"/>
              </a:ext>
            </a:extLst>
          </p:cNvPr>
          <p:cNvSpPr>
            <a:spLocks noGrp="1"/>
          </p:cNvSpPr>
          <p:nvPr>
            <p:ph type="ctrTitle"/>
          </p:nvPr>
        </p:nvSpPr>
        <p:spPr>
          <a:xfrm>
            <a:off x="709030" y="2716778"/>
            <a:ext cx="9707179" cy="1981831"/>
          </a:xfrm>
          <a:prstGeom prst="rect">
            <a:avLst/>
          </a:prstGeom>
        </p:spPr>
        <p:txBody>
          <a:bodyPr lIns="0" rIns="0" anchor="t"/>
          <a:lstStyle>
            <a:lvl1pPr marL="0" indent="12700" algn="l">
              <a:lnSpc>
                <a:spcPct val="80000"/>
              </a:lnSpc>
              <a:tabLst/>
              <a:defRPr sz="5000" b="0" i="0" spc="-150" baseline="0">
                <a:solidFill>
                  <a:schemeClr val="bg1"/>
                </a:solidFill>
                <a:latin typeface="Fellix" pitchFamily="2" charset="77"/>
                <a:cs typeface="Fellix TRIAL Regular" pitchFamily="2" charset="77"/>
              </a:defRPr>
            </a:lvl1pPr>
          </a:lstStyle>
          <a:p>
            <a:r>
              <a:rPr lang="en-US"/>
              <a:t>Click to edit Master title style</a:t>
            </a:r>
          </a:p>
        </p:txBody>
      </p:sp>
      <p:sp>
        <p:nvSpPr>
          <p:cNvPr id="3" name="Title 1">
            <a:extLst>
              <a:ext uri="{FF2B5EF4-FFF2-40B4-BE49-F238E27FC236}">
                <a16:creationId xmlns:a16="http://schemas.microsoft.com/office/drawing/2014/main" id="{D865B32F-BC92-F603-DB6F-BEEF23002EFB}"/>
              </a:ext>
            </a:extLst>
          </p:cNvPr>
          <p:cNvSpPr txBox="1">
            <a:spLocks/>
          </p:cNvSpPr>
          <p:nvPr/>
        </p:nvSpPr>
        <p:spPr>
          <a:xfrm>
            <a:off x="841940" y="2753290"/>
            <a:ext cx="8580356" cy="2649219"/>
          </a:xfrm>
          <a:prstGeom prst="rect">
            <a:avLst/>
          </a:prstGeom>
        </p:spPr>
        <p:txBody>
          <a:bodyPr vert="horz" lIns="0" tIns="45720" rIns="0" bIns="45720" rtlCol="0" anchor="t">
            <a:normAutofit/>
          </a:bodyPr>
          <a:lstStyle>
            <a:lvl1pPr marL="0" indent="12700" algn="l" defTabSz="914400" rtl="0" eaLnBrk="1" latinLnBrk="0" hangingPunct="1">
              <a:lnSpc>
                <a:spcPct val="80000"/>
              </a:lnSpc>
              <a:spcBef>
                <a:spcPct val="0"/>
              </a:spcBef>
              <a:buNone/>
              <a:tabLst/>
              <a:defRPr sz="6000" b="0" i="0" kern="1200" spc="-150">
                <a:solidFill>
                  <a:schemeClr val="tx2"/>
                </a:solidFill>
                <a:latin typeface="Century Gothic" panose="020B0502020202020204" pitchFamily="34" charset="0"/>
                <a:ea typeface="+mj-ea"/>
                <a:cs typeface="Fellix TRIAL Regular" pitchFamily="2" charset="77"/>
              </a:defRPr>
            </a:lvl1pPr>
          </a:lstStyle>
          <a:p>
            <a:endParaRPr lang="en-US" b="0" i="0" baseline="0">
              <a:solidFill>
                <a:schemeClr val="bg1"/>
              </a:solidFill>
              <a:latin typeface="Fellix" pitchFamily="2" charset="77"/>
            </a:endParaRPr>
          </a:p>
        </p:txBody>
      </p:sp>
      <p:sp>
        <p:nvSpPr>
          <p:cNvPr id="7" name="Title 1">
            <a:extLst>
              <a:ext uri="{FF2B5EF4-FFF2-40B4-BE49-F238E27FC236}">
                <a16:creationId xmlns:a16="http://schemas.microsoft.com/office/drawing/2014/main" id="{AA3F7F08-B4C2-B11B-BDFD-44964157CEF0}"/>
              </a:ext>
            </a:extLst>
          </p:cNvPr>
          <p:cNvSpPr txBox="1">
            <a:spLocks/>
          </p:cNvSpPr>
          <p:nvPr/>
        </p:nvSpPr>
        <p:spPr>
          <a:xfrm>
            <a:off x="841940" y="2753290"/>
            <a:ext cx="8580356" cy="2649219"/>
          </a:xfrm>
          <a:prstGeom prst="rect">
            <a:avLst/>
          </a:prstGeom>
        </p:spPr>
        <p:txBody>
          <a:bodyPr vert="horz" lIns="0" tIns="45720" rIns="0" bIns="45720" rtlCol="0" anchor="t">
            <a:normAutofit/>
          </a:bodyPr>
          <a:lstStyle>
            <a:lvl1pPr marL="0" indent="12700" algn="l" defTabSz="914400" rtl="0" eaLnBrk="1" latinLnBrk="0" hangingPunct="1">
              <a:lnSpc>
                <a:spcPct val="80000"/>
              </a:lnSpc>
              <a:spcBef>
                <a:spcPct val="0"/>
              </a:spcBef>
              <a:buNone/>
              <a:tabLst/>
              <a:defRPr sz="6000" b="0" i="0" kern="1200" spc="-150">
                <a:solidFill>
                  <a:schemeClr val="tx2"/>
                </a:solidFill>
                <a:latin typeface="Century Gothic" panose="020B0502020202020204" pitchFamily="34" charset="0"/>
                <a:ea typeface="+mj-ea"/>
                <a:cs typeface="Fellix TRIAL Regular" pitchFamily="2" charset="77"/>
              </a:defRPr>
            </a:lvl1pPr>
          </a:lstStyle>
          <a:p>
            <a:endParaRPr lang="en-US" b="0" i="0" baseline="0">
              <a:solidFill>
                <a:schemeClr val="bg1"/>
              </a:solidFill>
              <a:latin typeface="Fellix" pitchFamily="2" charset="77"/>
            </a:endParaRPr>
          </a:p>
        </p:txBody>
      </p:sp>
      <p:sp>
        <p:nvSpPr>
          <p:cNvPr id="19" name="Text Placeholder 11">
            <a:extLst>
              <a:ext uri="{FF2B5EF4-FFF2-40B4-BE49-F238E27FC236}">
                <a16:creationId xmlns:a16="http://schemas.microsoft.com/office/drawing/2014/main" id="{E3ED7EB8-E9D0-9CE1-9562-26B77D0189B6}"/>
              </a:ext>
            </a:extLst>
          </p:cNvPr>
          <p:cNvSpPr>
            <a:spLocks noGrp="1"/>
          </p:cNvSpPr>
          <p:nvPr>
            <p:ph type="body" sz="quarter" idx="19" hasCustomPrompt="1"/>
          </p:nvPr>
        </p:nvSpPr>
        <p:spPr>
          <a:xfrm>
            <a:off x="709030" y="4711502"/>
            <a:ext cx="3449767" cy="386956"/>
          </a:xfrm>
        </p:spPr>
        <p:txBody>
          <a:bodyPr lIns="0" tIns="0" rIns="0" bIns="0"/>
          <a:lstStyle>
            <a:lvl1pPr>
              <a:defRPr sz="1800" baseline="0">
                <a:solidFill>
                  <a:schemeClr val="bg1"/>
                </a:solidFill>
              </a:defRPr>
            </a:lvl1pPr>
          </a:lstStyle>
          <a:p>
            <a:pPr lvl="0"/>
            <a:r>
              <a:rPr lang="en-GB"/>
              <a:t>Presenter (optional)</a:t>
            </a:r>
            <a:endParaRPr lang="en-US"/>
          </a:p>
        </p:txBody>
      </p:sp>
      <p:sp>
        <p:nvSpPr>
          <p:cNvPr id="20" name="Text Placeholder 11">
            <a:extLst>
              <a:ext uri="{FF2B5EF4-FFF2-40B4-BE49-F238E27FC236}">
                <a16:creationId xmlns:a16="http://schemas.microsoft.com/office/drawing/2014/main" id="{44AAC004-CF11-F34D-FD71-13B17CFBCCD5}"/>
              </a:ext>
            </a:extLst>
          </p:cNvPr>
          <p:cNvSpPr>
            <a:spLocks noGrp="1"/>
          </p:cNvSpPr>
          <p:nvPr>
            <p:ph type="body" sz="quarter" idx="20" hasCustomPrompt="1"/>
          </p:nvPr>
        </p:nvSpPr>
        <p:spPr>
          <a:xfrm>
            <a:off x="4158797" y="4711501"/>
            <a:ext cx="3449767" cy="386956"/>
          </a:xfrm>
        </p:spPr>
        <p:txBody>
          <a:bodyPr lIns="0" tIns="0" rIns="0" bIns="0"/>
          <a:lstStyle>
            <a:lvl1pPr>
              <a:defRPr sz="1800" baseline="0">
                <a:solidFill>
                  <a:schemeClr val="bg1"/>
                </a:solidFill>
              </a:defRPr>
            </a:lvl1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GB"/>
              <a:t>Date (optional)</a:t>
            </a:r>
            <a:endParaRPr lang="en-US"/>
          </a:p>
        </p:txBody>
      </p:sp>
      <p:pic>
        <p:nvPicPr>
          <p:cNvPr id="23" name="Picture 22">
            <a:extLst>
              <a:ext uri="{FF2B5EF4-FFF2-40B4-BE49-F238E27FC236}">
                <a16:creationId xmlns:a16="http://schemas.microsoft.com/office/drawing/2014/main" id="{2E8B4106-EC98-C493-0B79-5262F75C374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09029" y="1069550"/>
            <a:ext cx="2312243" cy="548772"/>
          </a:xfrm>
          <a:prstGeom prst="rect">
            <a:avLst/>
          </a:prstGeom>
        </p:spPr>
      </p:pic>
      <p:pic>
        <p:nvPicPr>
          <p:cNvPr id="4" name="Picture 3">
            <a:extLst>
              <a:ext uri="{FF2B5EF4-FFF2-40B4-BE49-F238E27FC236}">
                <a16:creationId xmlns:a16="http://schemas.microsoft.com/office/drawing/2014/main" id="{03EC468B-564F-C048-770A-815B1DE264FF}"/>
              </a:ext>
            </a:extLst>
          </p:cNvPr>
          <p:cNvPicPr/>
          <p:nvPr userDrawn="1"/>
        </p:nvPicPr>
        <p:blipFill rotWithShape="1">
          <a:blip r:embed="rId4" cstate="email">
            <a:extLst>
              <a:ext uri="{28A0092B-C50C-407E-A947-70E740481C1C}">
                <a14:useLocalDpi xmlns:a14="http://schemas.microsoft.com/office/drawing/2010/main"/>
              </a:ext>
            </a:extLst>
          </a:blip>
          <a:srcRect t="33242"/>
          <a:stretch/>
        </p:blipFill>
        <p:spPr>
          <a:xfrm>
            <a:off x="608994" y="2703444"/>
            <a:ext cx="559531" cy="1071051"/>
          </a:xfrm>
          <a:prstGeom prst="rect">
            <a:avLst/>
          </a:prstGeom>
        </p:spPr>
      </p:pic>
    </p:spTree>
    <p:extLst>
      <p:ext uri="{BB962C8B-B14F-4D97-AF65-F5344CB8AC3E}">
        <p14:creationId xmlns:p14="http://schemas.microsoft.com/office/powerpoint/2010/main" val="2204253111"/>
      </p:ext>
    </p:extLst>
  </p:cSld>
  <p:clrMapOvr>
    <a:masterClrMapping/>
  </p:clrMapOvr>
  <p:extLst>
    <p:ext uri="{DCECCB84-F9BA-43D5-87BE-67443E8EF086}">
      <p15:sldGuideLst xmlns:p15="http://schemas.microsoft.com/office/powerpoint/2012/main">
        <p15:guide id="14" orient="horz" pos="2160">
          <p15:clr>
            <a:srgbClr val="FBAE40"/>
          </p15:clr>
        </p15:guide>
        <p15:guide id="15" pos="438" userDrawn="1">
          <p15:clr>
            <a:srgbClr val="FBAE40"/>
          </p15:clr>
        </p15:guide>
        <p15:guide id="16" pos="7310" userDrawn="1">
          <p15:clr>
            <a:srgbClr val="FBAE40"/>
          </p15:clr>
        </p15:guide>
        <p15:guide id="17"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Gray">
    <p:bg>
      <p:bgPr>
        <a:solidFill>
          <a:schemeClr val="bg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CC1A7D-01A0-9800-EE1C-DA17AE07CDC8}"/>
              </a:ext>
            </a:extLst>
          </p:cNvPr>
          <p:cNvSpPr txBox="1">
            <a:spLocks/>
          </p:cNvSpPr>
          <p:nvPr/>
        </p:nvSpPr>
        <p:spPr>
          <a:xfrm>
            <a:off x="841940" y="2753290"/>
            <a:ext cx="8580356" cy="2649219"/>
          </a:xfrm>
          <a:prstGeom prst="rect">
            <a:avLst/>
          </a:prstGeom>
        </p:spPr>
        <p:txBody>
          <a:bodyPr vert="horz" lIns="0" tIns="45720" rIns="0" bIns="45720" rtlCol="0" anchor="t">
            <a:normAutofit/>
          </a:bodyPr>
          <a:lstStyle>
            <a:lvl1pPr marL="0" indent="12700" algn="l" defTabSz="914400" rtl="0" eaLnBrk="1" latinLnBrk="0" hangingPunct="1">
              <a:lnSpc>
                <a:spcPct val="80000"/>
              </a:lnSpc>
              <a:spcBef>
                <a:spcPct val="0"/>
              </a:spcBef>
              <a:buNone/>
              <a:tabLst/>
              <a:defRPr sz="6000" b="0" i="0" kern="1200" spc="-150">
                <a:solidFill>
                  <a:schemeClr val="tx2"/>
                </a:solidFill>
                <a:latin typeface="Century Gothic" panose="020B0502020202020204" pitchFamily="34" charset="0"/>
                <a:ea typeface="+mj-ea"/>
                <a:cs typeface="Fellix TRIAL Regular" pitchFamily="2" charset="77"/>
              </a:defRPr>
            </a:lvl1pPr>
          </a:lstStyle>
          <a:p>
            <a:endParaRPr lang="en-US" b="0" i="0">
              <a:latin typeface="Fellix" pitchFamily="2" charset="77"/>
            </a:endParaRPr>
          </a:p>
        </p:txBody>
      </p:sp>
      <p:pic>
        <p:nvPicPr>
          <p:cNvPr id="9" name="Picture 8">
            <a:extLst>
              <a:ext uri="{FF2B5EF4-FFF2-40B4-BE49-F238E27FC236}">
                <a16:creationId xmlns:a16="http://schemas.microsoft.com/office/drawing/2014/main" id="{79E3E32B-3EDB-70F4-0A54-4743EC5D61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9030" y="1069549"/>
            <a:ext cx="2312243" cy="548773"/>
          </a:xfrm>
          <a:prstGeom prst="rect">
            <a:avLst/>
          </a:prstGeom>
        </p:spPr>
      </p:pic>
      <p:sp>
        <p:nvSpPr>
          <p:cNvPr id="2" name="Title 1">
            <a:extLst>
              <a:ext uri="{FF2B5EF4-FFF2-40B4-BE49-F238E27FC236}">
                <a16:creationId xmlns:a16="http://schemas.microsoft.com/office/drawing/2014/main" id="{DDC585C1-6609-6E84-27EF-0E28F527F515}"/>
              </a:ext>
            </a:extLst>
          </p:cNvPr>
          <p:cNvSpPr>
            <a:spLocks noGrp="1"/>
          </p:cNvSpPr>
          <p:nvPr>
            <p:ph type="ctrTitle"/>
          </p:nvPr>
        </p:nvSpPr>
        <p:spPr>
          <a:xfrm>
            <a:off x="709031" y="2716778"/>
            <a:ext cx="7431558" cy="2649219"/>
          </a:xfrm>
          <a:prstGeom prst="rect">
            <a:avLst/>
          </a:prstGeom>
        </p:spPr>
        <p:txBody>
          <a:bodyPr lIns="0" rIns="0" anchor="t"/>
          <a:lstStyle>
            <a:lvl1pPr marL="0" indent="12700" algn="l">
              <a:lnSpc>
                <a:spcPct val="80000"/>
              </a:lnSpc>
              <a:tabLst/>
              <a:defRPr sz="5000" b="0" i="0" spc="-150" baseline="0">
                <a:solidFill>
                  <a:schemeClr val="tx1"/>
                </a:solidFill>
                <a:latin typeface="Fellix" pitchFamily="2" charset="77"/>
                <a:cs typeface="Fellix TRIAL Regular" pitchFamily="2" charset="77"/>
              </a:defRPr>
            </a:lvl1pPr>
          </a:lstStyle>
          <a:p>
            <a:r>
              <a:rPr lang="en-US"/>
              <a:t>Click to edit Master title style</a:t>
            </a:r>
          </a:p>
        </p:txBody>
      </p:sp>
      <p:sp>
        <p:nvSpPr>
          <p:cNvPr id="10" name="TextBox 9">
            <a:extLst>
              <a:ext uri="{FF2B5EF4-FFF2-40B4-BE49-F238E27FC236}">
                <a16:creationId xmlns:a16="http://schemas.microsoft.com/office/drawing/2014/main" id="{FE133DA0-925E-5F06-BD8A-ACAFBF15C4C9}"/>
              </a:ext>
            </a:extLst>
          </p:cNvPr>
          <p:cNvSpPr txBox="1"/>
          <p:nvPr/>
        </p:nvSpPr>
        <p:spPr>
          <a:xfrm>
            <a:off x="15763164" y="-1665027"/>
            <a:ext cx="184731" cy="369332"/>
          </a:xfrm>
          <a:prstGeom prst="rect">
            <a:avLst/>
          </a:prstGeom>
          <a:noFill/>
        </p:spPr>
        <p:txBody>
          <a:bodyPr wrap="none" rtlCol="0">
            <a:spAutoFit/>
          </a:bodyPr>
          <a:lstStyle/>
          <a:p>
            <a:endParaRPr lang="en-US" b="0" i="0">
              <a:solidFill>
                <a:schemeClr val="tx1"/>
              </a:solidFill>
              <a:latin typeface="Fellix" pitchFamily="2" charset="77"/>
            </a:endParaRPr>
          </a:p>
        </p:txBody>
      </p:sp>
      <p:sp>
        <p:nvSpPr>
          <p:cNvPr id="22" name="Text Placeholder 11">
            <a:extLst>
              <a:ext uri="{FF2B5EF4-FFF2-40B4-BE49-F238E27FC236}">
                <a16:creationId xmlns:a16="http://schemas.microsoft.com/office/drawing/2014/main" id="{76B53039-58B8-840E-A2ED-5E13B6CE11FF}"/>
              </a:ext>
            </a:extLst>
          </p:cNvPr>
          <p:cNvSpPr>
            <a:spLocks noGrp="1"/>
          </p:cNvSpPr>
          <p:nvPr>
            <p:ph type="body" sz="quarter" idx="16" hasCustomPrompt="1"/>
          </p:nvPr>
        </p:nvSpPr>
        <p:spPr>
          <a:xfrm>
            <a:off x="709030" y="4701258"/>
            <a:ext cx="3449767" cy="386956"/>
          </a:xfrm>
        </p:spPr>
        <p:txBody>
          <a:bodyPr lIns="0" tIns="0" rIns="0" bIns="0"/>
          <a:lstStyle>
            <a:lvl1pPr>
              <a:defRPr sz="1800" baseline="0">
                <a:solidFill>
                  <a:schemeClr val="tx1"/>
                </a:solidFill>
              </a:defRPr>
            </a:lvl1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GB"/>
              <a:t>Presenter (optional)</a:t>
            </a:r>
            <a:endParaRPr lang="en-US"/>
          </a:p>
        </p:txBody>
      </p:sp>
      <p:sp>
        <p:nvSpPr>
          <p:cNvPr id="23" name="Text Placeholder 11">
            <a:extLst>
              <a:ext uri="{FF2B5EF4-FFF2-40B4-BE49-F238E27FC236}">
                <a16:creationId xmlns:a16="http://schemas.microsoft.com/office/drawing/2014/main" id="{91724207-241B-3844-DE72-8E684E99D95C}"/>
              </a:ext>
            </a:extLst>
          </p:cNvPr>
          <p:cNvSpPr>
            <a:spLocks noGrp="1"/>
          </p:cNvSpPr>
          <p:nvPr>
            <p:ph type="body" sz="quarter" idx="17" hasCustomPrompt="1"/>
          </p:nvPr>
        </p:nvSpPr>
        <p:spPr>
          <a:xfrm>
            <a:off x="4158797" y="4701257"/>
            <a:ext cx="3449767" cy="386956"/>
          </a:xfrm>
        </p:spPr>
        <p:txBody>
          <a:bodyPr lIns="0" tIns="0" rIns="0" bIns="0"/>
          <a:lstStyle>
            <a:lvl1pPr>
              <a:defRPr sz="1800" baseline="0">
                <a:solidFill>
                  <a:schemeClr val="tx1"/>
                </a:solidFill>
              </a:defRPr>
            </a:lvl1pPr>
          </a:lstStyle>
          <a:p>
            <a:pPr lvl="0"/>
            <a:r>
              <a:rPr lang="en-GB"/>
              <a:t>Date (optional)</a:t>
            </a:r>
            <a:endParaRPr lang="en-US"/>
          </a:p>
        </p:txBody>
      </p:sp>
      <p:sp>
        <p:nvSpPr>
          <p:cNvPr id="3" name="Title 1">
            <a:extLst>
              <a:ext uri="{FF2B5EF4-FFF2-40B4-BE49-F238E27FC236}">
                <a16:creationId xmlns:a16="http://schemas.microsoft.com/office/drawing/2014/main" id="{F95FD7DA-99ED-FD05-B56C-C5084BAD27E5}"/>
              </a:ext>
            </a:extLst>
          </p:cNvPr>
          <p:cNvSpPr txBox="1">
            <a:spLocks/>
          </p:cNvSpPr>
          <p:nvPr/>
        </p:nvSpPr>
        <p:spPr>
          <a:xfrm>
            <a:off x="841940" y="2753290"/>
            <a:ext cx="8580356" cy="2649219"/>
          </a:xfrm>
          <a:prstGeom prst="rect">
            <a:avLst/>
          </a:prstGeom>
        </p:spPr>
        <p:txBody>
          <a:bodyPr vert="horz" lIns="0" tIns="45720" rIns="0" bIns="45720" rtlCol="0" anchor="t">
            <a:normAutofit/>
          </a:bodyPr>
          <a:lstStyle>
            <a:lvl1pPr marL="0" indent="12700" algn="l" defTabSz="914400" rtl="0" eaLnBrk="1" latinLnBrk="0" hangingPunct="1">
              <a:lnSpc>
                <a:spcPct val="80000"/>
              </a:lnSpc>
              <a:spcBef>
                <a:spcPct val="0"/>
              </a:spcBef>
              <a:buNone/>
              <a:tabLst/>
              <a:defRPr sz="6000" b="0" i="0" kern="1200" spc="-150">
                <a:solidFill>
                  <a:schemeClr val="tx2"/>
                </a:solidFill>
                <a:latin typeface="Century Gothic" panose="020B0502020202020204" pitchFamily="34" charset="0"/>
                <a:ea typeface="+mj-ea"/>
                <a:cs typeface="Fellix TRIAL Regular" pitchFamily="2" charset="77"/>
              </a:defRPr>
            </a:lvl1pPr>
          </a:lstStyle>
          <a:p>
            <a:endParaRPr lang="en-US" b="0" i="0">
              <a:latin typeface="Fellix" pitchFamily="2" charset="77"/>
            </a:endParaRPr>
          </a:p>
        </p:txBody>
      </p:sp>
      <p:sp>
        <p:nvSpPr>
          <p:cNvPr id="7" name="TextBox 6">
            <a:extLst>
              <a:ext uri="{FF2B5EF4-FFF2-40B4-BE49-F238E27FC236}">
                <a16:creationId xmlns:a16="http://schemas.microsoft.com/office/drawing/2014/main" id="{C1E992F8-C48F-E461-8A4E-6915287FD9CC}"/>
              </a:ext>
            </a:extLst>
          </p:cNvPr>
          <p:cNvSpPr txBox="1"/>
          <p:nvPr/>
        </p:nvSpPr>
        <p:spPr>
          <a:xfrm>
            <a:off x="15763164" y="-1665027"/>
            <a:ext cx="184731" cy="369332"/>
          </a:xfrm>
          <a:prstGeom prst="rect">
            <a:avLst/>
          </a:prstGeom>
          <a:noFill/>
        </p:spPr>
        <p:txBody>
          <a:bodyPr wrap="none" rtlCol="0">
            <a:spAutoFit/>
          </a:bodyPr>
          <a:lstStyle/>
          <a:p>
            <a:endParaRPr lang="en-US" b="0" i="0">
              <a:solidFill>
                <a:schemeClr val="tx1"/>
              </a:solidFill>
              <a:latin typeface="Fellix" pitchFamily="2" charset="77"/>
            </a:endParaRPr>
          </a:p>
        </p:txBody>
      </p:sp>
      <p:sp>
        <p:nvSpPr>
          <p:cNvPr id="11" name="Title 1">
            <a:extLst>
              <a:ext uri="{FF2B5EF4-FFF2-40B4-BE49-F238E27FC236}">
                <a16:creationId xmlns:a16="http://schemas.microsoft.com/office/drawing/2014/main" id="{F641DE83-F012-8A44-7FC9-FF3D05C8C1A3}"/>
              </a:ext>
            </a:extLst>
          </p:cNvPr>
          <p:cNvSpPr txBox="1">
            <a:spLocks/>
          </p:cNvSpPr>
          <p:nvPr/>
        </p:nvSpPr>
        <p:spPr>
          <a:xfrm>
            <a:off x="841940" y="2753290"/>
            <a:ext cx="8580356" cy="2649219"/>
          </a:xfrm>
          <a:prstGeom prst="rect">
            <a:avLst/>
          </a:prstGeom>
        </p:spPr>
        <p:txBody>
          <a:bodyPr vert="horz" lIns="0" tIns="45720" rIns="0" bIns="45720" rtlCol="0" anchor="t">
            <a:normAutofit/>
          </a:bodyPr>
          <a:lstStyle>
            <a:lvl1pPr marL="0" indent="12700" algn="l" defTabSz="914400" rtl="0" eaLnBrk="1" latinLnBrk="0" hangingPunct="1">
              <a:lnSpc>
                <a:spcPct val="80000"/>
              </a:lnSpc>
              <a:spcBef>
                <a:spcPct val="0"/>
              </a:spcBef>
              <a:buNone/>
              <a:tabLst/>
              <a:defRPr sz="6000" b="0" i="0" kern="1200" spc="-150">
                <a:solidFill>
                  <a:schemeClr val="tx2"/>
                </a:solidFill>
                <a:latin typeface="Century Gothic" panose="020B0502020202020204" pitchFamily="34" charset="0"/>
                <a:ea typeface="+mj-ea"/>
                <a:cs typeface="Fellix TRIAL Regular" pitchFamily="2" charset="77"/>
              </a:defRPr>
            </a:lvl1pPr>
          </a:lstStyle>
          <a:p>
            <a:endParaRPr lang="en-US" b="0" i="0">
              <a:latin typeface="Fellix" pitchFamily="2" charset="77"/>
            </a:endParaRPr>
          </a:p>
        </p:txBody>
      </p:sp>
      <p:sp>
        <p:nvSpPr>
          <p:cNvPr id="14" name="TextBox 13">
            <a:extLst>
              <a:ext uri="{FF2B5EF4-FFF2-40B4-BE49-F238E27FC236}">
                <a16:creationId xmlns:a16="http://schemas.microsoft.com/office/drawing/2014/main" id="{472D1628-384A-AB53-5C31-A84CC95E95F6}"/>
              </a:ext>
            </a:extLst>
          </p:cNvPr>
          <p:cNvSpPr txBox="1"/>
          <p:nvPr/>
        </p:nvSpPr>
        <p:spPr>
          <a:xfrm>
            <a:off x="15763164" y="-1665027"/>
            <a:ext cx="184731" cy="369332"/>
          </a:xfrm>
          <a:prstGeom prst="rect">
            <a:avLst/>
          </a:prstGeom>
          <a:noFill/>
        </p:spPr>
        <p:txBody>
          <a:bodyPr wrap="none" rtlCol="0">
            <a:spAutoFit/>
          </a:bodyPr>
          <a:lstStyle/>
          <a:p>
            <a:endParaRPr lang="en-US" b="0" i="0">
              <a:solidFill>
                <a:schemeClr val="tx1"/>
              </a:solidFill>
              <a:latin typeface="Fellix" pitchFamily="2" charset="77"/>
            </a:endParaRPr>
          </a:p>
        </p:txBody>
      </p:sp>
      <p:sp>
        <p:nvSpPr>
          <p:cNvPr id="15" name="Title 1">
            <a:extLst>
              <a:ext uri="{FF2B5EF4-FFF2-40B4-BE49-F238E27FC236}">
                <a16:creationId xmlns:a16="http://schemas.microsoft.com/office/drawing/2014/main" id="{61337856-A182-BAA2-7F47-8C88FC868177}"/>
              </a:ext>
            </a:extLst>
          </p:cNvPr>
          <p:cNvSpPr txBox="1">
            <a:spLocks/>
          </p:cNvSpPr>
          <p:nvPr userDrawn="1"/>
        </p:nvSpPr>
        <p:spPr>
          <a:xfrm>
            <a:off x="841940" y="2753290"/>
            <a:ext cx="8580356" cy="2649219"/>
          </a:xfrm>
          <a:prstGeom prst="rect">
            <a:avLst/>
          </a:prstGeom>
        </p:spPr>
        <p:txBody>
          <a:bodyPr vert="horz" lIns="0" tIns="45720" rIns="0" bIns="45720" rtlCol="0" anchor="t">
            <a:normAutofit/>
          </a:bodyPr>
          <a:lstStyle>
            <a:lvl1pPr marL="0" indent="12700" algn="l" defTabSz="914400" rtl="0" eaLnBrk="1" latinLnBrk="0" hangingPunct="1">
              <a:lnSpc>
                <a:spcPct val="80000"/>
              </a:lnSpc>
              <a:spcBef>
                <a:spcPct val="0"/>
              </a:spcBef>
              <a:buNone/>
              <a:tabLst/>
              <a:defRPr sz="6000" b="0" i="0" kern="1200" spc="-150">
                <a:solidFill>
                  <a:schemeClr val="tx2"/>
                </a:solidFill>
                <a:latin typeface="Century Gothic" panose="020B0502020202020204" pitchFamily="34" charset="0"/>
                <a:ea typeface="+mj-ea"/>
                <a:cs typeface="Fellix TRIAL Regular" pitchFamily="2" charset="77"/>
              </a:defRPr>
            </a:lvl1pPr>
          </a:lstStyle>
          <a:p>
            <a:endParaRPr lang="en-US" b="0" i="0">
              <a:latin typeface="Fellix" pitchFamily="2" charset="77"/>
            </a:endParaRPr>
          </a:p>
        </p:txBody>
      </p:sp>
      <p:sp>
        <p:nvSpPr>
          <p:cNvPr id="18" name="TextBox 17">
            <a:extLst>
              <a:ext uri="{FF2B5EF4-FFF2-40B4-BE49-F238E27FC236}">
                <a16:creationId xmlns:a16="http://schemas.microsoft.com/office/drawing/2014/main" id="{38E0410F-4FC1-FCED-E333-0ABF5EFA6FF9}"/>
              </a:ext>
            </a:extLst>
          </p:cNvPr>
          <p:cNvSpPr txBox="1"/>
          <p:nvPr userDrawn="1"/>
        </p:nvSpPr>
        <p:spPr>
          <a:xfrm>
            <a:off x="15763164" y="-1665027"/>
            <a:ext cx="184731" cy="369332"/>
          </a:xfrm>
          <a:prstGeom prst="rect">
            <a:avLst/>
          </a:prstGeom>
          <a:noFill/>
        </p:spPr>
        <p:txBody>
          <a:bodyPr wrap="none" rtlCol="0">
            <a:spAutoFit/>
          </a:bodyPr>
          <a:lstStyle/>
          <a:p>
            <a:endParaRPr lang="en-US" b="0" i="0">
              <a:solidFill>
                <a:schemeClr val="tx1"/>
              </a:solidFill>
              <a:latin typeface="Fellix" pitchFamily="2" charset="77"/>
            </a:endParaRPr>
          </a:p>
        </p:txBody>
      </p:sp>
      <p:pic>
        <p:nvPicPr>
          <p:cNvPr id="6" name="Picture 5">
            <a:extLst>
              <a:ext uri="{FF2B5EF4-FFF2-40B4-BE49-F238E27FC236}">
                <a16:creationId xmlns:a16="http://schemas.microsoft.com/office/drawing/2014/main" id="{6691F532-2A8E-D3B6-6226-D407136F473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8994" y="2716778"/>
            <a:ext cx="559531" cy="1604369"/>
          </a:xfrm>
          <a:prstGeom prst="rect">
            <a:avLst/>
          </a:prstGeom>
        </p:spPr>
      </p:pic>
    </p:spTree>
    <p:extLst>
      <p:ext uri="{BB962C8B-B14F-4D97-AF65-F5344CB8AC3E}">
        <p14:creationId xmlns:p14="http://schemas.microsoft.com/office/powerpoint/2010/main" val="1599574046"/>
      </p:ext>
    </p:extLst>
  </p:cSld>
  <p:clrMapOvr>
    <a:masterClrMapping/>
  </p:clrMapOvr>
  <p:extLst>
    <p:ext uri="{DCECCB84-F9BA-43D5-87BE-67443E8EF086}">
      <p15:sldGuideLst xmlns:p15="http://schemas.microsoft.com/office/powerpoint/2012/main">
        <p15:guide id="14" orient="horz" pos="2137" userDrawn="1">
          <p15:clr>
            <a:srgbClr val="FBAE40"/>
          </p15:clr>
        </p15:guide>
        <p15:guide id="15" pos="393" userDrawn="1">
          <p15:clr>
            <a:srgbClr val="FBAE40"/>
          </p15:clr>
        </p15:guide>
        <p15:guide id="16" pos="7310" userDrawn="1">
          <p15:clr>
            <a:srgbClr val="FBAE40"/>
          </p15:clr>
        </p15:guide>
        <p15:guide id="17"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hort Title Slide Gray">
    <p:bg>
      <p:bgPr>
        <a:solidFill>
          <a:schemeClr val="bg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CC1A7D-01A0-9800-EE1C-DA17AE07CDC8}"/>
              </a:ext>
            </a:extLst>
          </p:cNvPr>
          <p:cNvSpPr txBox="1">
            <a:spLocks/>
          </p:cNvSpPr>
          <p:nvPr/>
        </p:nvSpPr>
        <p:spPr>
          <a:xfrm>
            <a:off x="841940" y="2753290"/>
            <a:ext cx="8580356" cy="2649219"/>
          </a:xfrm>
          <a:prstGeom prst="rect">
            <a:avLst/>
          </a:prstGeom>
        </p:spPr>
        <p:txBody>
          <a:bodyPr vert="horz" lIns="0" tIns="45720" rIns="0" bIns="45720" rtlCol="0" anchor="t">
            <a:normAutofit/>
          </a:bodyPr>
          <a:lstStyle>
            <a:lvl1pPr marL="0" indent="12700" algn="l" defTabSz="914400" rtl="0" eaLnBrk="1" latinLnBrk="0" hangingPunct="1">
              <a:lnSpc>
                <a:spcPct val="80000"/>
              </a:lnSpc>
              <a:spcBef>
                <a:spcPct val="0"/>
              </a:spcBef>
              <a:buNone/>
              <a:tabLst/>
              <a:defRPr sz="6000" b="0" i="0" kern="1200" spc="-150">
                <a:solidFill>
                  <a:schemeClr val="tx2"/>
                </a:solidFill>
                <a:latin typeface="Century Gothic" panose="020B0502020202020204" pitchFamily="34" charset="0"/>
                <a:ea typeface="+mj-ea"/>
                <a:cs typeface="Fellix TRIAL Regular" pitchFamily="2" charset="77"/>
              </a:defRPr>
            </a:lvl1pPr>
          </a:lstStyle>
          <a:p>
            <a:endParaRPr lang="en-US" b="0" i="0">
              <a:latin typeface="Fellix" pitchFamily="2" charset="77"/>
            </a:endParaRPr>
          </a:p>
        </p:txBody>
      </p:sp>
      <p:pic>
        <p:nvPicPr>
          <p:cNvPr id="9" name="Picture 8">
            <a:extLst>
              <a:ext uri="{FF2B5EF4-FFF2-40B4-BE49-F238E27FC236}">
                <a16:creationId xmlns:a16="http://schemas.microsoft.com/office/drawing/2014/main" id="{79E3E32B-3EDB-70F4-0A54-4743EC5D61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9030" y="1069549"/>
            <a:ext cx="2312243" cy="548773"/>
          </a:xfrm>
          <a:prstGeom prst="rect">
            <a:avLst/>
          </a:prstGeom>
        </p:spPr>
      </p:pic>
      <p:sp>
        <p:nvSpPr>
          <p:cNvPr id="2" name="Title 1">
            <a:extLst>
              <a:ext uri="{FF2B5EF4-FFF2-40B4-BE49-F238E27FC236}">
                <a16:creationId xmlns:a16="http://schemas.microsoft.com/office/drawing/2014/main" id="{DDC585C1-6609-6E84-27EF-0E28F527F515}"/>
              </a:ext>
            </a:extLst>
          </p:cNvPr>
          <p:cNvSpPr>
            <a:spLocks noGrp="1"/>
          </p:cNvSpPr>
          <p:nvPr>
            <p:ph type="ctrTitle"/>
          </p:nvPr>
        </p:nvSpPr>
        <p:spPr>
          <a:xfrm>
            <a:off x="709030" y="2716778"/>
            <a:ext cx="9707179" cy="2649219"/>
          </a:xfrm>
          <a:prstGeom prst="rect">
            <a:avLst/>
          </a:prstGeom>
        </p:spPr>
        <p:txBody>
          <a:bodyPr lIns="0" rIns="0" anchor="t"/>
          <a:lstStyle>
            <a:lvl1pPr marL="0" indent="12700" algn="l">
              <a:lnSpc>
                <a:spcPct val="80000"/>
              </a:lnSpc>
              <a:tabLst/>
              <a:defRPr sz="5000" b="0" i="0" spc="-150" baseline="0">
                <a:solidFill>
                  <a:schemeClr val="tx1"/>
                </a:solidFill>
                <a:latin typeface="Fellix" pitchFamily="2" charset="77"/>
                <a:cs typeface="Fellix TRIAL Regular" pitchFamily="2" charset="77"/>
              </a:defRPr>
            </a:lvl1pPr>
          </a:lstStyle>
          <a:p>
            <a:r>
              <a:rPr lang="en-US"/>
              <a:t>Click to edit Master title style</a:t>
            </a:r>
          </a:p>
        </p:txBody>
      </p:sp>
      <p:sp>
        <p:nvSpPr>
          <p:cNvPr id="10" name="TextBox 9">
            <a:extLst>
              <a:ext uri="{FF2B5EF4-FFF2-40B4-BE49-F238E27FC236}">
                <a16:creationId xmlns:a16="http://schemas.microsoft.com/office/drawing/2014/main" id="{FE133DA0-925E-5F06-BD8A-ACAFBF15C4C9}"/>
              </a:ext>
            </a:extLst>
          </p:cNvPr>
          <p:cNvSpPr txBox="1"/>
          <p:nvPr/>
        </p:nvSpPr>
        <p:spPr>
          <a:xfrm>
            <a:off x="15763164" y="-1665027"/>
            <a:ext cx="184731" cy="369332"/>
          </a:xfrm>
          <a:prstGeom prst="rect">
            <a:avLst/>
          </a:prstGeom>
          <a:noFill/>
        </p:spPr>
        <p:txBody>
          <a:bodyPr wrap="none" rtlCol="0">
            <a:spAutoFit/>
          </a:bodyPr>
          <a:lstStyle/>
          <a:p>
            <a:endParaRPr lang="en-US" b="0" i="0">
              <a:solidFill>
                <a:schemeClr val="tx1"/>
              </a:solidFill>
              <a:latin typeface="Fellix" pitchFamily="2" charset="77"/>
            </a:endParaRPr>
          </a:p>
        </p:txBody>
      </p:sp>
      <p:sp>
        <p:nvSpPr>
          <p:cNvPr id="22" name="Text Placeholder 11">
            <a:extLst>
              <a:ext uri="{FF2B5EF4-FFF2-40B4-BE49-F238E27FC236}">
                <a16:creationId xmlns:a16="http://schemas.microsoft.com/office/drawing/2014/main" id="{76B53039-58B8-840E-A2ED-5E13B6CE11FF}"/>
              </a:ext>
            </a:extLst>
          </p:cNvPr>
          <p:cNvSpPr>
            <a:spLocks noGrp="1"/>
          </p:cNvSpPr>
          <p:nvPr>
            <p:ph type="body" sz="quarter" idx="16" hasCustomPrompt="1"/>
          </p:nvPr>
        </p:nvSpPr>
        <p:spPr>
          <a:xfrm>
            <a:off x="709030" y="4701258"/>
            <a:ext cx="3449767" cy="386956"/>
          </a:xfrm>
        </p:spPr>
        <p:txBody>
          <a:bodyPr lIns="0" tIns="0" rIns="0" bIns="0"/>
          <a:lstStyle>
            <a:lvl1pPr>
              <a:defRPr sz="1800" baseline="0">
                <a:solidFill>
                  <a:schemeClr val="tx1"/>
                </a:solidFill>
              </a:defRPr>
            </a:lvl1pPr>
          </a:lstStyle>
          <a:p>
            <a:pPr marL="0" marR="0" lvl="0" indent="0" algn="l" defTabSz="914400" rtl="0" eaLnBrk="1" fontAlgn="auto" latinLnBrk="0" hangingPunct="1">
              <a:lnSpc>
                <a:spcPct val="110000"/>
              </a:lnSpc>
              <a:spcBef>
                <a:spcPts val="1000"/>
              </a:spcBef>
              <a:spcAft>
                <a:spcPts val="0"/>
              </a:spcAft>
              <a:buClrTx/>
              <a:buSzTx/>
              <a:buFontTx/>
              <a:buNone/>
              <a:tabLst/>
              <a:defRPr/>
            </a:pPr>
            <a:r>
              <a:rPr lang="en-GB"/>
              <a:t>Presenter (optional)</a:t>
            </a:r>
            <a:endParaRPr lang="en-US"/>
          </a:p>
        </p:txBody>
      </p:sp>
      <p:sp>
        <p:nvSpPr>
          <p:cNvPr id="23" name="Text Placeholder 11">
            <a:extLst>
              <a:ext uri="{FF2B5EF4-FFF2-40B4-BE49-F238E27FC236}">
                <a16:creationId xmlns:a16="http://schemas.microsoft.com/office/drawing/2014/main" id="{91724207-241B-3844-DE72-8E684E99D95C}"/>
              </a:ext>
            </a:extLst>
          </p:cNvPr>
          <p:cNvSpPr>
            <a:spLocks noGrp="1"/>
          </p:cNvSpPr>
          <p:nvPr>
            <p:ph type="body" sz="quarter" idx="17" hasCustomPrompt="1"/>
          </p:nvPr>
        </p:nvSpPr>
        <p:spPr>
          <a:xfrm>
            <a:off x="4158797" y="4701257"/>
            <a:ext cx="3449767" cy="386956"/>
          </a:xfrm>
        </p:spPr>
        <p:txBody>
          <a:bodyPr lIns="0" tIns="0" rIns="0" bIns="0"/>
          <a:lstStyle>
            <a:lvl1pPr>
              <a:defRPr sz="1800" baseline="0">
                <a:solidFill>
                  <a:schemeClr val="tx1"/>
                </a:solidFill>
              </a:defRPr>
            </a:lvl1pPr>
          </a:lstStyle>
          <a:p>
            <a:pPr lvl="0"/>
            <a:r>
              <a:rPr lang="en-GB"/>
              <a:t>Date (optional)</a:t>
            </a:r>
            <a:endParaRPr lang="en-US"/>
          </a:p>
        </p:txBody>
      </p:sp>
      <p:sp>
        <p:nvSpPr>
          <p:cNvPr id="3" name="Title 1">
            <a:extLst>
              <a:ext uri="{FF2B5EF4-FFF2-40B4-BE49-F238E27FC236}">
                <a16:creationId xmlns:a16="http://schemas.microsoft.com/office/drawing/2014/main" id="{F95FD7DA-99ED-FD05-B56C-C5084BAD27E5}"/>
              </a:ext>
            </a:extLst>
          </p:cNvPr>
          <p:cNvSpPr txBox="1">
            <a:spLocks/>
          </p:cNvSpPr>
          <p:nvPr/>
        </p:nvSpPr>
        <p:spPr>
          <a:xfrm>
            <a:off x="841940" y="2753290"/>
            <a:ext cx="8580356" cy="2649219"/>
          </a:xfrm>
          <a:prstGeom prst="rect">
            <a:avLst/>
          </a:prstGeom>
        </p:spPr>
        <p:txBody>
          <a:bodyPr vert="horz" lIns="0" tIns="45720" rIns="0" bIns="45720" rtlCol="0" anchor="t">
            <a:normAutofit/>
          </a:bodyPr>
          <a:lstStyle>
            <a:lvl1pPr marL="0" indent="12700" algn="l" defTabSz="914400" rtl="0" eaLnBrk="1" latinLnBrk="0" hangingPunct="1">
              <a:lnSpc>
                <a:spcPct val="80000"/>
              </a:lnSpc>
              <a:spcBef>
                <a:spcPct val="0"/>
              </a:spcBef>
              <a:buNone/>
              <a:tabLst/>
              <a:defRPr sz="6000" b="0" i="0" kern="1200" spc="-150">
                <a:solidFill>
                  <a:schemeClr val="tx2"/>
                </a:solidFill>
                <a:latin typeface="Century Gothic" panose="020B0502020202020204" pitchFamily="34" charset="0"/>
                <a:ea typeface="+mj-ea"/>
                <a:cs typeface="Fellix TRIAL Regular" pitchFamily="2" charset="77"/>
              </a:defRPr>
            </a:lvl1pPr>
          </a:lstStyle>
          <a:p>
            <a:endParaRPr lang="en-US" b="0" i="0">
              <a:latin typeface="Fellix" pitchFamily="2" charset="77"/>
            </a:endParaRPr>
          </a:p>
        </p:txBody>
      </p:sp>
      <p:sp>
        <p:nvSpPr>
          <p:cNvPr id="7" name="TextBox 6">
            <a:extLst>
              <a:ext uri="{FF2B5EF4-FFF2-40B4-BE49-F238E27FC236}">
                <a16:creationId xmlns:a16="http://schemas.microsoft.com/office/drawing/2014/main" id="{C1E992F8-C48F-E461-8A4E-6915287FD9CC}"/>
              </a:ext>
            </a:extLst>
          </p:cNvPr>
          <p:cNvSpPr txBox="1"/>
          <p:nvPr/>
        </p:nvSpPr>
        <p:spPr>
          <a:xfrm>
            <a:off x="15763164" y="-1665027"/>
            <a:ext cx="184731" cy="369332"/>
          </a:xfrm>
          <a:prstGeom prst="rect">
            <a:avLst/>
          </a:prstGeom>
          <a:noFill/>
        </p:spPr>
        <p:txBody>
          <a:bodyPr wrap="none" rtlCol="0">
            <a:spAutoFit/>
          </a:bodyPr>
          <a:lstStyle/>
          <a:p>
            <a:endParaRPr lang="en-US" b="0" i="0">
              <a:solidFill>
                <a:schemeClr val="tx1"/>
              </a:solidFill>
              <a:latin typeface="Fellix" pitchFamily="2" charset="77"/>
            </a:endParaRPr>
          </a:p>
        </p:txBody>
      </p:sp>
      <p:sp>
        <p:nvSpPr>
          <p:cNvPr id="11" name="Title 1">
            <a:extLst>
              <a:ext uri="{FF2B5EF4-FFF2-40B4-BE49-F238E27FC236}">
                <a16:creationId xmlns:a16="http://schemas.microsoft.com/office/drawing/2014/main" id="{F641DE83-F012-8A44-7FC9-FF3D05C8C1A3}"/>
              </a:ext>
            </a:extLst>
          </p:cNvPr>
          <p:cNvSpPr txBox="1">
            <a:spLocks/>
          </p:cNvSpPr>
          <p:nvPr/>
        </p:nvSpPr>
        <p:spPr>
          <a:xfrm>
            <a:off x="841940" y="2753290"/>
            <a:ext cx="8580356" cy="2649219"/>
          </a:xfrm>
          <a:prstGeom prst="rect">
            <a:avLst/>
          </a:prstGeom>
        </p:spPr>
        <p:txBody>
          <a:bodyPr vert="horz" lIns="0" tIns="45720" rIns="0" bIns="45720" rtlCol="0" anchor="t">
            <a:normAutofit/>
          </a:bodyPr>
          <a:lstStyle>
            <a:lvl1pPr marL="0" indent="12700" algn="l" defTabSz="914400" rtl="0" eaLnBrk="1" latinLnBrk="0" hangingPunct="1">
              <a:lnSpc>
                <a:spcPct val="80000"/>
              </a:lnSpc>
              <a:spcBef>
                <a:spcPct val="0"/>
              </a:spcBef>
              <a:buNone/>
              <a:tabLst/>
              <a:defRPr sz="6000" b="0" i="0" kern="1200" spc="-150">
                <a:solidFill>
                  <a:schemeClr val="tx2"/>
                </a:solidFill>
                <a:latin typeface="Century Gothic" panose="020B0502020202020204" pitchFamily="34" charset="0"/>
                <a:ea typeface="+mj-ea"/>
                <a:cs typeface="Fellix TRIAL Regular" pitchFamily="2" charset="77"/>
              </a:defRPr>
            </a:lvl1pPr>
          </a:lstStyle>
          <a:p>
            <a:endParaRPr lang="en-US" b="0" i="0">
              <a:latin typeface="Fellix" pitchFamily="2" charset="77"/>
            </a:endParaRPr>
          </a:p>
        </p:txBody>
      </p:sp>
      <p:sp>
        <p:nvSpPr>
          <p:cNvPr id="14" name="TextBox 13">
            <a:extLst>
              <a:ext uri="{FF2B5EF4-FFF2-40B4-BE49-F238E27FC236}">
                <a16:creationId xmlns:a16="http://schemas.microsoft.com/office/drawing/2014/main" id="{472D1628-384A-AB53-5C31-A84CC95E95F6}"/>
              </a:ext>
            </a:extLst>
          </p:cNvPr>
          <p:cNvSpPr txBox="1"/>
          <p:nvPr/>
        </p:nvSpPr>
        <p:spPr>
          <a:xfrm>
            <a:off x="15763164" y="-1665027"/>
            <a:ext cx="184731" cy="369332"/>
          </a:xfrm>
          <a:prstGeom prst="rect">
            <a:avLst/>
          </a:prstGeom>
          <a:noFill/>
        </p:spPr>
        <p:txBody>
          <a:bodyPr wrap="none" rtlCol="0">
            <a:spAutoFit/>
          </a:bodyPr>
          <a:lstStyle/>
          <a:p>
            <a:endParaRPr lang="en-US" b="0" i="0">
              <a:solidFill>
                <a:schemeClr val="tx1"/>
              </a:solidFill>
              <a:latin typeface="Fellix" pitchFamily="2" charset="77"/>
            </a:endParaRPr>
          </a:p>
        </p:txBody>
      </p:sp>
      <p:sp>
        <p:nvSpPr>
          <p:cNvPr id="15" name="Title 1">
            <a:extLst>
              <a:ext uri="{FF2B5EF4-FFF2-40B4-BE49-F238E27FC236}">
                <a16:creationId xmlns:a16="http://schemas.microsoft.com/office/drawing/2014/main" id="{61337856-A182-BAA2-7F47-8C88FC868177}"/>
              </a:ext>
            </a:extLst>
          </p:cNvPr>
          <p:cNvSpPr txBox="1">
            <a:spLocks/>
          </p:cNvSpPr>
          <p:nvPr userDrawn="1"/>
        </p:nvSpPr>
        <p:spPr>
          <a:xfrm>
            <a:off x="841940" y="2753290"/>
            <a:ext cx="8580356" cy="2649219"/>
          </a:xfrm>
          <a:prstGeom prst="rect">
            <a:avLst/>
          </a:prstGeom>
        </p:spPr>
        <p:txBody>
          <a:bodyPr vert="horz" lIns="0" tIns="45720" rIns="0" bIns="45720" rtlCol="0" anchor="t">
            <a:normAutofit/>
          </a:bodyPr>
          <a:lstStyle>
            <a:lvl1pPr marL="0" indent="12700" algn="l" defTabSz="914400" rtl="0" eaLnBrk="1" latinLnBrk="0" hangingPunct="1">
              <a:lnSpc>
                <a:spcPct val="80000"/>
              </a:lnSpc>
              <a:spcBef>
                <a:spcPct val="0"/>
              </a:spcBef>
              <a:buNone/>
              <a:tabLst/>
              <a:defRPr sz="6000" b="0" i="0" kern="1200" spc="-150">
                <a:solidFill>
                  <a:schemeClr val="tx2"/>
                </a:solidFill>
                <a:latin typeface="Century Gothic" panose="020B0502020202020204" pitchFamily="34" charset="0"/>
                <a:ea typeface="+mj-ea"/>
                <a:cs typeface="Fellix TRIAL Regular" pitchFamily="2" charset="77"/>
              </a:defRPr>
            </a:lvl1pPr>
          </a:lstStyle>
          <a:p>
            <a:endParaRPr lang="en-US" b="0" i="0">
              <a:latin typeface="Fellix" pitchFamily="2" charset="77"/>
            </a:endParaRPr>
          </a:p>
        </p:txBody>
      </p:sp>
      <p:sp>
        <p:nvSpPr>
          <p:cNvPr id="18" name="TextBox 17">
            <a:extLst>
              <a:ext uri="{FF2B5EF4-FFF2-40B4-BE49-F238E27FC236}">
                <a16:creationId xmlns:a16="http://schemas.microsoft.com/office/drawing/2014/main" id="{38E0410F-4FC1-FCED-E333-0ABF5EFA6FF9}"/>
              </a:ext>
            </a:extLst>
          </p:cNvPr>
          <p:cNvSpPr txBox="1"/>
          <p:nvPr userDrawn="1"/>
        </p:nvSpPr>
        <p:spPr>
          <a:xfrm>
            <a:off x="15763164" y="-1665027"/>
            <a:ext cx="184731" cy="369332"/>
          </a:xfrm>
          <a:prstGeom prst="rect">
            <a:avLst/>
          </a:prstGeom>
          <a:noFill/>
        </p:spPr>
        <p:txBody>
          <a:bodyPr wrap="none" rtlCol="0">
            <a:spAutoFit/>
          </a:bodyPr>
          <a:lstStyle/>
          <a:p>
            <a:endParaRPr lang="en-US" b="0" i="0">
              <a:solidFill>
                <a:schemeClr val="tx1"/>
              </a:solidFill>
              <a:latin typeface="Fellix" pitchFamily="2" charset="77"/>
            </a:endParaRPr>
          </a:p>
        </p:txBody>
      </p:sp>
      <p:pic>
        <p:nvPicPr>
          <p:cNvPr id="6" name="Picture 5">
            <a:extLst>
              <a:ext uri="{FF2B5EF4-FFF2-40B4-BE49-F238E27FC236}">
                <a16:creationId xmlns:a16="http://schemas.microsoft.com/office/drawing/2014/main" id="{6691F532-2A8E-D3B6-6226-D407136F473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33861" b="-1"/>
          <a:stretch/>
        </p:blipFill>
        <p:spPr>
          <a:xfrm>
            <a:off x="608994" y="2713383"/>
            <a:ext cx="559531" cy="1061112"/>
          </a:xfrm>
          <a:prstGeom prst="rect">
            <a:avLst/>
          </a:prstGeom>
        </p:spPr>
      </p:pic>
    </p:spTree>
    <p:extLst>
      <p:ext uri="{BB962C8B-B14F-4D97-AF65-F5344CB8AC3E}">
        <p14:creationId xmlns:p14="http://schemas.microsoft.com/office/powerpoint/2010/main" val="1410482258"/>
      </p:ext>
    </p:extLst>
  </p:cSld>
  <p:clrMapOvr>
    <a:masterClrMapping/>
  </p:clrMapOvr>
  <p:extLst>
    <p:ext uri="{DCECCB84-F9BA-43D5-87BE-67443E8EF086}">
      <p15:sldGuideLst xmlns:p15="http://schemas.microsoft.com/office/powerpoint/2012/main">
        <p15:guide id="14" orient="horz" pos="2137">
          <p15:clr>
            <a:srgbClr val="FBAE40"/>
          </p15:clr>
        </p15:guide>
        <p15:guide id="15" pos="393">
          <p15:clr>
            <a:srgbClr val="FBAE40"/>
          </p15:clr>
        </p15:guide>
        <p15:guide id="16" pos="7310">
          <p15:clr>
            <a:srgbClr val="FBAE40"/>
          </p15:clr>
        </p15:guide>
        <p15:guide id="17"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vider Text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5F1D-B848-675C-90EA-59985F17CB87}"/>
              </a:ext>
            </a:extLst>
          </p:cNvPr>
          <p:cNvSpPr>
            <a:spLocks noGrp="1"/>
          </p:cNvSpPr>
          <p:nvPr>
            <p:ph type="ctrTitle"/>
          </p:nvPr>
        </p:nvSpPr>
        <p:spPr>
          <a:xfrm>
            <a:off x="554637" y="2104390"/>
            <a:ext cx="9503763" cy="2649219"/>
          </a:xfrm>
          <a:prstGeom prst="rect">
            <a:avLst/>
          </a:prstGeom>
        </p:spPr>
        <p:txBody>
          <a:bodyPr lIns="0" rIns="0" anchor="ctr" anchorCtr="0"/>
          <a:lstStyle>
            <a:lvl1pPr marL="0" indent="12700" algn="l">
              <a:lnSpc>
                <a:spcPct val="80000"/>
              </a:lnSpc>
              <a:tabLst/>
              <a:defRPr sz="4200" b="0" i="0" spc="-150" baseline="0">
                <a:solidFill>
                  <a:schemeClr val="bg1"/>
                </a:solidFill>
                <a:latin typeface="Fellix" pitchFamily="2" charset="77"/>
                <a:cs typeface="Fellix TRIAL Regular" pitchFamily="2" charset="77"/>
              </a:defRPr>
            </a:lvl1pPr>
          </a:lstStyle>
          <a:p>
            <a:r>
              <a:rPr lang="en-US"/>
              <a:t>Click to edit Master title style</a:t>
            </a:r>
          </a:p>
        </p:txBody>
      </p:sp>
      <p:sp>
        <p:nvSpPr>
          <p:cNvPr id="4" name="Footer Placeholder 3">
            <a:extLst>
              <a:ext uri="{FF2B5EF4-FFF2-40B4-BE49-F238E27FC236}">
                <a16:creationId xmlns:a16="http://schemas.microsoft.com/office/drawing/2014/main" id="{6C433683-F826-EC24-C19F-8247263B4D91}"/>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AFD41691-7EE6-8C03-8E1E-08852470780B}"/>
              </a:ext>
            </a:extLst>
          </p:cNvPr>
          <p:cNvSpPr>
            <a:spLocks noGrp="1"/>
          </p:cNvSpPr>
          <p:nvPr>
            <p:ph type="sldNum" sz="quarter" idx="11"/>
          </p:nvPr>
        </p:nvSpPr>
        <p:spPr/>
        <p:txBody>
          <a:bodyPr/>
          <a:lstStyle/>
          <a:p>
            <a:fld id="{777C315E-488B-CD41-BE71-594F8E37D39E}" type="slidenum">
              <a:rPr lang="en-US" smtClean="0"/>
              <a:pPr/>
              <a:t>‹#›</a:t>
            </a:fld>
            <a:endParaRPr lang="en-US"/>
          </a:p>
        </p:txBody>
      </p:sp>
      <p:pic>
        <p:nvPicPr>
          <p:cNvPr id="6" name="Picture 5">
            <a:extLst>
              <a:ext uri="{FF2B5EF4-FFF2-40B4-BE49-F238E27FC236}">
                <a16:creationId xmlns:a16="http://schemas.microsoft.com/office/drawing/2014/main" id="{0C43917D-E3C0-5165-589C-96282AB2A4D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734261" y="6371233"/>
            <a:ext cx="953118" cy="225865"/>
          </a:xfrm>
          <a:prstGeom prst="rect">
            <a:avLst/>
          </a:prstGeom>
        </p:spPr>
      </p:pic>
    </p:spTree>
    <p:extLst>
      <p:ext uri="{BB962C8B-B14F-4D97-AF65-F5344CB8AC3E}">
        <p14:creationId xmlns:p14="http://schemas.microsoft.com/office/powerpoint/2010/main" val="2301509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AA568FBA-3A91-28B1-6E30-18F35FB945CD}"/>
              </a:ext>
            </a:extLst>
          </p:cNvPr>
          <p:cNvSpPr>
            <a:spLocks noGrp="1"/>
          </p:cNvSpPr>
          <p:nvPr>
            <p:ph type="sldNum" sz="quarter" idx="4"/>
          </p:nvPr>
        </p:nvSpPr>
        <p:spPr>
          <a:xfrm>
            <a:off x="544286" y="6356349"/>
            <a:ext cx="905256" cy="365125"/>
          </a:xfrm>
          <a:prstGeom prst="rect">
            <a:avLst/>
          </a:prstGeom>
        </p:spPr>
        <p:txBody>
          <a:bodyPr vert="horz" lIns="0" tIns="45720" rIns="0" bIns="45720" rtlCol="0" anchor="ctr"/>
          <a:lstStyle>
            <a:lvl1pPr algn="l">
              <a:defRPr sz="1000" b="0" i="0" baseline="0">
                <a:solidFill>
                  <a:schemeClr val="tx2">
                    <a:lumMod val="25000"/>
                    <a:lumOff val="75000"/>
                  </a:schemeClr>
                </a:solidFill>
                <a:latin typeface="Fellix" pitchFamily="2" charset="77"/>
              </a:defRPr>
            </a:lvl1pPr>
          </a:lstStyle>
          <a:p>
            <a:fld id="{777C315E-488B-CD41-BE71-594F8E37D39E}" type="slidenum">
              <a:rPr lang="en-US" smtClean="0"/>
              <a:pPr/>
              <a:t>‹#›</a:t>
            </a:fld>
            <a:endParaRPr lang="en-US"/>
          </a:p>
        </p:txBody>
      </p:sp>
      <p:sp>
        <p:nvSpPr>
          <p:cNvPr id="8" name="Title Placeholder 1">
            <a:extLst>
              <a:ext uri="{FF2B5EF4-FFF2-40B4-BE49-F238E27FC236}">
                <a16:creationId xmlns:a16="http://schemas.microsoft.com/office/drawing/2014/main" id="{006A6358-1562-1A3F-7C90-331A84D913D6}"/>
              </a:ext>
            </a:extLst>
          </p:cNvPr>
          <p:cNvSpPr>
            <a:spLocks noGrp="1"/>
          </p:cNvSpPr>
          <p:nvPr>
            <p:ph type="title"/>
          </p:nvPr>
        </p:nvSpPr>
        <p:spPr>
          <a:xfrm>
            <a:off x="544286" y="750980"/>
            <a:ext cx="11103429" cy="1325563"/>
          </a:xfrm>
          <a:prstGeom prst="rect">
            <a:avLst/>
          </a:prstGeom>
        </p:spPr>
        <p:txBody>
          <a:bodyPr vert="horz" lIns="0" tIns="0" rIns="0" bIns="0" rtlCol="0" anchor="t" anchorCtr="0">
            <a:noAutofit/>
          </a:bodyPr>
          <a:lstStyle/>
          <a:p>
            <a:r>
              <a:rPr lang="en-US"/>
              <a:t>Click to edit Master title style</a:t>
            </a:r>
          </a:p>
        </p:txBody>
      </p:sp>
      <p:sp>
        <p:nvSpPr>
          <p:cNvPr id="9" name="Text Placeholder 2">
            <a:extLst>
              <a:ext uri="{FF2B5EF4-FFF2-40B4-BE49-F238E27FC236}">
                <a16:creationId xmlns:a16="http://schemas.microsoft.com/office/drawing/2014/main" id="{724518E1-3290-7843-84C0-05AE296A71A0}"/>
              </a:ext>
            </a:extLst>
          </p:cNvPr>
          <p:cNvSpPr>
            <a:spLocks noGrp="1"/>
          </p:cNvSpPr>
          <p:nvPr>
            <p:ph type="body" idx="1"/>
          </p:nvPr>
        </p:nvSpPr>
        <p:spPr>
          <a:xfrm>
            <a:off x="544287" y="2113506"/>
            <a:ext cx="11103428"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2486CE03-1251-765B-6CFF-907739E84C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b="0" i="0" baseline="0">
                <a:solidFill>
                  <a:schemeClr val="tx2">
                    <a:lumMod val="25000"/>
                    <a:lumOff val="75000"/>
                  </a:schemeClr>
                </a:solidFill>
                <a:latin typeface="Fellix" pitchFamily="2" charset="77"/>
              </a:defRPr>
            </a:lvl1pPr>
          </a:lstStyle>
          <a:p>
            <a:r>
              <a:rPr lang="en-US"/>
              <a:t>Proprietary</a:t>
            </a:r>
          </a:p>
        </p:txBody>
      </p:sp>
    </p:spTree>
    <p:extLst>
      <p:ext uri="{BB962C8B-B14F-4D97-AF65-F5344CB8AC3E}">
        <p14:creationId xmlns:p14="http://schemas.microsoft.com/office/powerpoint/2010/main" val="1736171968"/>
      </p:ext>
    </p:extLst>
  </p:cSld>
  <p:clrMap bg1="lt1" tx1="dk1" bg2="lt2" tx2="dk2" accent1="accent1" accent2="accent2" accent3="accent3" accent4="accent4" accent5="accent5" accent6="accent6" hlink="hlink" folHlink="folHlink"/>
  <p:sldLayoutIdLst>
    <p:sldLayoutId id="2147485002" r:id="rId1"/>
    <p:sldLayoutId id="2147485005" r:id="rId2"/>
    <p:sldLayoutId id="2147484888" r:id="rId3"/>
    <p:sldLayoutId id="2147485008" r:id="rId4"/>
    <p:sldLayoutId id="2147484996" r:id="rId5"/>
    <p:sldLayoutId id="2147485007" r:id="rId6"/>
    <p:sldLayoutId id="2147484887" r:id="rId7"/>
    <p:sldLayoutId id="2147485009" r:id="rId8"/>
    <p:sldLayoutId id="2147484986" r:id="rId9"/>
    <p:sldLayoutId id="2147485001" r:id="rId10"/>
    <p:sldLayoutId id="2147484912" r:id="rId11"/>
    <p:sldLayoutId id="2147484913" r:id="rId12"/>
    <p:sldLayoutId id="2147484890" r:id="rId13"/>
    <p:sldLayoutId id="2147484891" r:id="rId14"/>
    <p:sldLayoutId id="2147484892" r:id="rId15"/>
    <p:sldLayoutId id="2147485003" r:id="rId16"/>
    <p:sldLayoutId id="2147484997" r:id="rId17"/>
    <p:sldLayoutId id="2147484998" r:id="rId18"/>
    <p:sldLayoutId id="2147485000" r:id="rId19"/>
    <p:sldLayoutId id="2147485010" r:id="rId20"/>
    <p:sldLayoutId id="2147484895" r:id="rId21"/>
    <p:sldLayoutId id="2147484896" r:id="rId22"/>
    <p:sldLayoutId id="2147484897" r:id="rId23"/>
    <p:sldLayoutId id="2147484898" r:id="rId24"/>
    <p:sldLayoutId id="2147484900" r:id="rId25"/>
    <p:sldLayoutId id="2147484901" r:id="rId26"/>
    <p:sldLayoutId id="2147484903" r:id="rId27"/>
    <p:sldLayoutId id="2147484904" r:id="rId28"/>
    <p:sldLayoutId id="2147484905" r:id="rId29"/>
    <p:sldLayoutId id="2147484906" r:id="rId30"/>
    <p:sldLayoutId id="2147484907" r:id="rId31"/>
    <p:sldLayoutId id="2147484908" r:id="rId32"/>
    <p:sldLayoutId id="2147484909" r:id="rId33"/>
    <p:sldLayoutId id="2147484910" r:id="rId34"/>
    <p:sldLayoutId id="2147484918" r:id="rId35"/>
    <p:sldLayoutId id="2147485006" r:id="rId36"/>
    <p:sldLayoutId id="2147484919" r:id="rId37"/>
    <p:sldLayoutId id="2147484999" r:id="rId38"/>
  </p:sldLayoutIdLst>
  <p:hf hdr="0" dt="0"/>
  <p:txStyles>
    <p:titleStyle>
      <a:lvl1pPr algn="l" defTabSz="914400" rtl="0" eaLnBrk="1" latinLnBrk="0" hangingPunct="1">
        <a:lnSpc>
          <a:spcPct val="90000"/>
        </a:lnSpc>
        <a:spcBef>
          <a:spcPct val="0"/>
        </a:spcBef>
        <a:buNone/>
        <a:defRPr sz="3600" b="0" i="0" kern="1200" spc="-150" baseline="0">
          <a:solidFill>
            <a:schemeClr val="tx1"/>
          </a:solidFill>
          <a:latin typeface="Fellix" pitchFamily="2" charset="77"/>
          <a:ea typeface="+mj-ea"/>
          <a:cs typeface="Fellix TRIAL Regular" pitchFamily="2" charset="77"/>
        </a:defRPr>
      </a:lvl1pPr>
    </p:titleStyle>
    <p:bodyStyle>
      <a:lvl1pPr marL="0" indent="0" algn="l" defTabSz="914400" rtl="0" eaLnBrk="1" latinLnBrk="0" hangingPunct="1">
        <a:lnSpc>
          <a:spcPct val="110000"/>
        </a:lnSpc>
        <a:spcBef>
          <a:spcPts val="1000"/>
        </a:spcBef>
        <a:buFontTx/>
        <a:buNone/>
        <a:defRPr sz="1800" b="0" i="0" kern="1200" spc="-50" baseline="0">
          <a:solidFill>
            <a:schemeClr val="accent6"/>
          </a:solidFill>
          <a:latin typeface="Fellix" pitchFamily="2" charset="77"/>
          <a:ea typeface="+mn-ea"/>
          <a:cs typeface="Fellix TRIAL Light" pitchFamily="2" charset="77"/>
        </a:defRPr>
      </a:lvl1pPr>
      <a:lvl2pPr marL="268288" indent="-258763" algn="l" defTabSz="914400" rtl="0" eaLnBrk="1" latinLnBrk="0" hangingPunct="1">
        <a:lnSpc>
          <a:spcPct val="110000"/>
        </a:lnSpc>
        <a:spcBef>
          <a:spcPts val="500"/>
        </a:spcBef>
        <a:buFont typeface="Arial" panose="020B0604020202020204" pitchFamily="34" charset="0"/>
        <a:buChar char="•"/>
        <a:tabLst/>
        <a:defRPr sz="1800" b="0" i="0" kern="1200" spc="-50" baseline="0">
          <a:solidFill>
            <a:schemeClr val="accent5"/>
          </a:solidFill>
          <a:latin typeface="Fellix" pitchFamily="2" charset="77"/>
          <a:ea typeface="+mn-ea"/>
          <a:cs typeface="Fellix TRIAL Light" pitchFamily="2" charset="77"/>
        </a:defRPr>
      </a:lvl2pPr>
      <a:lvl3pPr marL="450850" indent="-182563" algn="l" defTabSz="180000" rtl="0" eaLnBrk="1" latinLnBrk="0" hangingPunct="1">
        <a:lnSpc>
          <a:spcPct val="110000"/>
        </a:lnSpc>
        <a:spcBef>
          <a:spcPts val="0"/>
        </a:spcBef>
        <a:buFont typeface="System Font Regular"/>
        <a:buChar char="–"/>
        <a:tabLst/>
        <a:defRPr sz="1800" b="0" i="0" kern="1200" spc="-50" baseline="0">
          <a:solidFill>
            <a:schemeClr val="accent5"/>
          </a:solidFill>
          <a:latin typeface="Fellix" pitchFamily="2" charset="77"/>
          <a:ea typeface="+mn-ea"/>
          <a:cs typeface="Fellix TRIAL Light" pitchFamily="2" charset="77"/>
        </a:defRPr>
      </a:lvl3pPr>
      <a:lvl4pPr marL="623888" indent="-173038" algn="l" defTabSz="914400" rtl="0" eaLnBrk="1" latinLnBrk="0" hangingPunct="1">
        <a:lnSpc>
          <a:spcPct val="110000"/>
        </a:lnSpc>
        <a:spcBef>
          <a:spcPts val="0"/>
        </a:spcBef>
        <a:buFont typeface="Arial" panose="020B0604020202020204" pitchFamily="34" charset="0"/>
        <a:buChar char="•"/>
        <a:tabLst/>
        <a:defRPr sz="1800" b="0" i="0" kern="1200" spc="-50" baseline="0">
          <a:solidFill>
            <a:schemeClr val="accent5"/>
          </a:solidFill>
          <a:latin typeface="Fellix" pitchFamily="2" charset="77"/>
          <a:ea typeface="+mn-ea"/>
          <a:cs typeface="Fellix TRIAL Light" pitchFamily="2" charset="77"/>
        </a:defRPr>
      </a:lvl4pPr>
      <a:lvl5pPr marL="849313" indent="-225425" algn="l" defTabSz="914400" rtl="0" eaLnBrk="1" latinLnBrk="0" hangingPunct="1">
        <a:lnSpc>
          <a:spcPct val="110000"/>
        </a:lnSpc>
        <a:spcBef>
          <a:spcPts val="0"/>
        </a:spcBef>
        <a:buFont typeface="System Font Regular"/>
        <a:buChar char="–"/>
        <a:tabLst/>
        <a:defRPr sz="1800" b="0" i="0" kern="1200" spc="-50" baseline="0">
          <a:solidFill>
            <a:schemeClr val="accent5"/>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2" Type="http://schemas.openxmlformats.org/officeDocument/2006/relationships/hyperlink" Target="https://vimeo.com/868963144" TargetMode="Externa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61.png"/><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77.jpeg"/><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80.jpeg"/><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82.jpeg"/></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3.xml"/><Relationship Id="rId1" Type="http://schemas.openxmlformats.org/officeDocument/2006/relationships/slideLayout" Target="../slideLayouts/slideLayout15.xml"/><Relationship Id="rId5" Type="http://schemas.openxmlformats.org/officeDocument/2006/relationships/image" Target="../media/image85.jpeg"/><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image" Target="../media/image92.png"/><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94.jpe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96.jpeg"/></Relationships>
</file>

<file path=ppt/slides/_rels/slide4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9.xml"/><Relationship Id="rId1" Type="http://schemas.openxmlformats.org/officeDocument/2006/relationships/slideLayout" Target="../slideLayouts/slideLayout16.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1.xml"/><Relationship Id="rId1" Type="http://schemas.openxmlformats.org/officeDocument/2006/relationships/slideLayout" Target="../slideLayouts/slideLayout15.xml"/><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52.xml"/><Relationship Id="rId1" Type="http://schemas.openxmlformats.org/officeDocument/2006/relationships/slideLayout" Target="../slideLayouts/slideLayout15.xml"/><Relationship Id="rId6" Type="http://schemas.openxmlformats.org/officeDocument/2006/relationships/image" Target="../media/image117.png"/><Relationship Id="rId5" Type="http://schemas.openxmlformats.org/officeDocument/2006/relationships/image" Target="../media/image116.png"/><Relationship Id="rId10" Type="http://schemas.openxmlformats.org/officeDocument/2006/relationships/image" Target="../media/image113.png"/><Relationship Id="rId4" Type="http://schemas.openxmlformats.org/officeDocument/2006/relationships/image" Target="../media/image115.png"/><Relationship Id="rId9" Type="http://schemas.openxmlformats.org/officeDocument/2006/relationships/image" Target="../media/image12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3.xml"/><Relationship Id="rId1" Type="http://schemas.openxmlformats.org/officeDocument/2006/relationships/slideLayout" Target="../slideLayouts/slideLayout15.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13.png"/></Relationships>
</file>

<file path=ppt/slides/_rels/slide5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4.xml"/><Relationship Id="rId1" Type="http://schemas.openxmlformats.org/officeDocument/2006/relationships/slideLayout" Target="../slideLayouts/slideLayout15.xml"/><Relationship Id="rId5" Type="http://schemas.openxmlformats.org/officeDocument/2006/relationships/image" Target="../media/image126.jpeg"/><Relationship Id="rId4" Type="http://schemas.openxmlformats.org/officeDocument/2006/relationships/image" Target="../media/image12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5.xml"/><Relationship Id="rId1" Type="http://schemas.openxmlformats.org/officeDocument/2006/relationships/slideLayout" Target="../slideLayouts/slideLayout15.xml"/><Relationship Id="rId5" Type="http://schemas.openxmlformats.org/officeDocument/2006/relationships/image" Target="../media/image129.jpeg"/><Relationship Id="rId4" Type="http://schemas.openxmlformats.org/officeDocument/2006/relationships/image" Target="../media/image128.jpeg"/></Relationships>
</file>

<file path=ppt/slides/_rels/slide6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6.xml"/><Relationship Id="rId1" Type="http://schemas.openxmlformats.org/officeDocument/2006/relationships/slideLayout" Target="../slideLayouts/slideLayout15.xml"/><Relationship Id="rId5" Type="http://schemas.openxmlformats.org/officeDocument/2006/relationships/image" Target="../media/image132.jpeg"/><Relationship Id="rId4" Type="http://schemas.openxmlformats.org/officeDocument/2006/relationships/image" Target="../media/image131.png"/></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7.xml"/><Relationship Id="rId1" Type="http://schemas.openxmlformats.org/officeDocument/2006/relationships/slideLayout" Target="../slideLayouts/slideLayout15.xml"/><Relationship Id="rId5" Type="http://schemas.openxmlformats.org/officeDocument/2006/relationships/image" Target="../media/image135.png"/><Relationship Id="rId4" Type="http://schemas.openxmlformats.org/officeDocument/2006/relationships/image" Target="../media/image134.png"/></Relationships>
</file>

<file path=ppt/slides/_rels/slide6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8.xml"/><Relationship Id="rId1" Type="http://schemas.openxmlformats.org/officeDocument/2006/relationships/slideLayout" Target="../slideLayouts/slideLayout15.xml"/><Relationship Id="rId5" Type="http://schemas.openxmlformats.org/officeDocument/2006/relationships/image" Target="../media/image138.jpeg"/><Relationship Id="rId4" Type="http://schemas.openxmlformats.org/officeDocument/2006/relationships/image" Target="../media/image137.jpeg"/></Relationships>
</file>

<file path=ppt/slides/_rels/slide6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9.xml"/><Relationship Id="rId1" Type="http://schemas.openxmlformats.org/officeDocument/2006/relationships/slideLayout" Target="../slideLayouts/slideLayout15.xml"/><Relationship Id="rId4" Type="http://schemas.openxmlformats.org/officeDocument/2006/relationships/image" Target="../media/image140.png"/></Relationships>
</file>

<file path=ppt/slides/_rels/slide6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0.xml"/><Relationship Id="rId1" Type="http://schemas.openxmlformats.org/officeDocument/2006/relationships/slideLayout" Target="../slideLayouts/slideLayout15.xml"/><Relationship Id="rId5" Type="http://schemas.openxmlformats.org/officeDocument/2006/relationships/image" Target="../media/image143.png"/><Relationship Id="rId4" Type="http://schemas.openxmlformats.org/officeDocument/2006/relationships/image" Target="../media/image142.jpeg"/></Relationships>
</file>

<file path=ppt/slides/_rels/slide6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1.xml"/><Relationship Id="rId1" Type="http://schemas.openxmlformats.org/officeDocument/2006/relationships/slideLayout" Target="../slideLayouts/slideLayout15.xml"/><Relationship Id="rId5" Type="http://schemas.openxmlformats.org/officeDocument/2006/relationships/image" Target="../media/image146.png"/><Relationship Id="rId4" Type="http://schemas.openxmlformats.org/officeDocument/2006/relationships/image" Target="../media/image145.png"/></Relationships>
</file>

<file path=ppt/slides/_rels/slide6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2.xml"/><Relationship Id="rId1" Type="http://schemas.openxmlformats.org/officeDocument/2006/relationships/slideLayout" Target="../slideLayouts/slideLayout15.xml"/><Relationship Id="rId5" Type="http://schemas.openxmlformats.org/officeDocument/2006/relationships/image" Target="../media/image149.jpeg"/><Relationship Id="rId4" Type="http://schemas.openxmlformats.org/officeDocument/2006/relationships/image" Target="../media/image148.jpeg"/></Relationships>
</file>

<file path=ppt/slides/_rels/slide6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3.xml"/><Relationship Id="rId1" Type="http://schemas.openxmlformats.org/officeDocument/2006/relationships/slideLayout" Target="../slideLayouts/slideLayout15.xml"/><Relationship Id="rId4" Type="http://schemas.openxmlformats.org/officeDocument/2006/relationships/image" Target="../media/image151.png"/></Relationships>
</file>

<file path=ppt/slides/_rels/slide6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4.xml"/><Relationship Id="rId1" Type="http://schemas.openxmlformats.org/officeDocument/2006/relationships/slideLayout" Target="../slideLayouts/slideLayout15.xml"/><Relationship Id="rId4" Type="http://schemas.openxmlformats.org/officeDocument/2006/relationships/image" Target="../media/image153.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5.xml"/><Relationship Id="rId1" Type="http://schemas.openxmlformats.org/officeDocument/2006/relationships/slideLayout" Target="../slideLayouts/slideLayout15.xml"/><Relationship Id="rId5" Type="http://schemas.openxmlformats.org/officeDocument/2006/relationships/image" Target="../media/image156.png"/><Relationship Id="rId4" Type="http://schemas.openxmlformats.org/officeDocument/2006/relationships/image" Target="../media/image155.jpeg"/></Relationships>
</file>

<file path=ppt/slides/_rels/slide7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6.xml"/><Relationship Id="rId1" Type="http://schemas.openxmlformats.org/officeDocument/2006/relationships/slideLayout" Target="../slideLayouts/slideLayout15.xml"/><Relationship Id="rId4" Type="http://schemas.openxmlformats.org/officeDocument/2006/relationships/image" Target="../media/image158.jpeg"/></Relationships>
</file>

<file path=ppt/slides/_rels/slide72.xml.rels><?xml version="1.0" encoding="UTF-8" standalone="yes"?>
<Relationships xmlns="http://schemas.openxmlformats.org/package/2006/relationships"><Relationship Id="rId3" Type="http://schemas.microsoft.com/office/2018/10/relationships/comments" Target="../comments/modernComment_1F4_2CD4189.xml"/><Relationship Id="rId2" Type="http://schemas.openxmlformats.org/officeDocument/2006/relationships/notesSlide" Target="../notesSlides/notesSlide67.xml"/><Relationship Id="rId1" Type="http://schemas.openxmlformats.org/officeDocument/2006/relationships/slideLayout" Target="../slideLayouts/slideLayout15.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png"/></Relationships>
</file>

<file path=ppt/slides/_rels/slide7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8.xml"/><Relationship Id="rId1" Type="http://schemas.openxmlformats.org/officeDocument/2006/relationships/slideLayout" Target="../slideLayouts/slideLayout15.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74.xml.rels><?xml version="1.0" encoding="UTF-8" standalone="yes"?>
<Relationships xmlns="http://schemas.openxmlformats.org/package/2006/relationships"><Relationship Id="rId2" Type="http://schemas.openxmlformats.org/officeDocument/2006/relationships/hyperlink" Target="http://www.darlingii.com/" TargetMode="Externa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C9F5C-CC6F-8D94-1F54-D4DF2AD9E1DD}"/>
              </a:ext>
            </a:extLst>
          </p:cNvPr>
          <p:cNvSpPr>
            <a:spLocks noGrp="1"/>
          </p:cNvSpPr>
          <p:nvPr>
            <p:ph type="ctrTitle"/>
          </p:nvPr>
        </p:nvSpPr>
        <p:spPr/>
        <p:txBody>
          <a:bodyPr/>
          <a:lstStyle/>
          <a:p>
            <a:r>
              <a:rPr lang="en-US"/>
              <a:t>Giving every end a new beginning </a:t>
            </a:r>
          </a:p>
        </p:txBody>
      </p:sp>
    </p:spTree>
    <p:extLst>
      <p:ext uri="{BB962C8B-B14F-4D97-AF65-F5344CB8AC3E}">
        <p14:creationId xmlns:p14="http://schemas.microsoft.com/office/powerpoint/2010/main" val="2324426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45579-E9B0-3D19-338D-360A74DF499B}"/>
              </a:ext>
            </a:extLst>
          </p:cNvPr>
          <p:cNvSpPr>
            <a:spLocks noGrp="1"/>
          </p:cNvSpPr>
          <p:nvPr>
            <p:ph type="title"/>
          </p:nvPr>
        </p:nvSpPr>
        <p:spPr/>
        <p:txBody>
          <a:bodyPr/>
          <a:lstStyle/>
          <a:p>
            <a:r>
              <a:rPr lang="en-US"/>
              <a:t>In more recent times… early 1800s</a:t>
            </a:r>
          </a:p>
        </p:txBody>
      </p:sp>
      <p:sp>
        <p:nvSpPr>
          <p:cNvPr id="3" name="Content Placeholder 2">
            <a:extLst>
              <a:ext uri="{FF2B5EF4-FFF2-40B4-BE49-F238E27FC236}">
                <a16:creationId xmlns:a16="http://schemas.microsoft.com/office/drawing/2014/main" id="{86BA95B2-22B9-423E-4BD3-DED16477E169}"/>
              </a:ext>
            </a:extLst>
          </p:cNvPr>
          <p:cNvSpPr>
            <a:spLocks noGrp="1"/>
          </p:cNvSpPr>
          <p:nvPr>
            <p:ph idx="1"/>
          </p:nvPr>
        </p:nvSpPr>
        <p:spPr/>
        <p:txBody>
          <a:bodyPr/>
          <a:lstStyle/>
          <a:p>
            <a:r>
              <a:rPr lang="en-US" b="1"/>
              <a:t>Industry Growth: </a:t>
            </a:r>
            <a:r>
              <a:rPr lang="en-US"/>
              <a:t>Expansion of the soap industry led to a boom in the rendering sector. </a:t>
            </a:r>
          </a:p>
          <a:p>
            <a:r>
              <a:rPr lang="en-US" b="1"/>
              <a:t>Major Buyers: </a:t>
            </a:r>
            <a:r>
              <a:rPr lang="en-US"/>
              <a:t>Procter &amp; Gamble emerged as a leading purchaser of rendered fat. </a:t>
            </a:r>
            <a:endParaRPr lang="en-US" b="1"/>
          </a:p>
        </p:txBody>
      </p:sp>
      <p:sp>
        <p:nvSpPr>
          <p:cNvPr id="4" name="Footer Placeholder 3">
            <a:extLst>
              <a:ext uri="{FF2B5EF4-FFF2-40B4-BE49-F238E27FC236}">
                <a16:creationId xmlns:a16="http://schemas.microsoft.com/office/drawing/2014/main" id="{4E0DA9AA-521A-2EE8-7D5D-23C9CE71B5BA}"/>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AC2878DA-BAB5-59FC-1EC6-AE4CE70DDDDF}"/>
              </a:ext>
            </a:extLst>
          </p:cNvPr>
          <p:cNvSpPr>
            <a:spLocks noGrp="1"/>
          </p:cNvSpPr>
          <p:nvPr>
            <p:ph type="sldNum" sz="quarter" idx="11"/>
          </p:nvPr>
        </p:nvSpPr>
        <p:spPr/>
        <p:txBody>
          <a:bodyPr/>
          <a:lstStyle/>
          <a:p>
            <a:fld id="{777C315E-488B-CD41-BE71-594F8E37D39E}" type="slidenum">
              <a:rPr lang="en-US" smtClean="0"/>
              <a:pPr/>
              <a:t>10</a:t>
            </a:fld>
            <a:endParaRPr lang="en-US"/>
          </a:p>
        </p:txBody>
      </p:sp>
      <p:pic>
        <p:nvPicPr>
          <p:cNvPr id="6" name="Picture 2" descr="Acme Bar Soap Advertising Trade Card | eBay">
            <a:extLst>
              <a:ext uri="{FF2B5EF4-FFF2-40B4-BE49-F238E27FC236}">
                <a16:creationId xmlns:a16="http://schemas.microsoft.com/office/drawing/2014/main" id="{12353680-8160-1DFC-C0A3-7393FD300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584" y="3431054"/>
            <a:ext cx="1876630" cy="2744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 acme soap hi-res stock photography and images - Alamy">
            <a:extLst>
              <a:ext uri="{FF2B5EF4-FFF2-40B4-BE49-F238E27FC236}">
                <a16:creationId xmlns:a16="http://schemas.microsoft.com/office/drawing/2014/main" id="{04A73C35-A3CD-A5BC-1DFB-652753FB21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5669" y="3433106"/>
            <a:ext cx="1668804" cy="27463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Victorian advertisement of Acme Soap featuring two children. The boy falls  in a well but the soap makes so much lather that it raises him to the top  Stock Photo - Alamy">
            <a:extLst>
              <a:ext uri="{FF2B5EF4-FFF2-40B4-BE49-F238E27FC236}">
                <a16:creationId xmlns:a16="http://schemas.microsoft.com/office/drawing/2014/main" id="{9E626287-4C16-BCB3-C2D0-F942EC1148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6720" y="3429000"/>
            <a:ext cx="1705643" cy="27463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New Process Soap, the wonderful 3 lb. bar - PICRYL - Public Domain Media  Search Engine Public Domain Search">
            <a:extLst>
              <a:ext uri="{FF2B5EF4-FFF2-40B4-BE49-F238E27FC236}">
                <a16:creationId xmlns:a16="http://schemas.microsoft.com/office/drawing/2014/main" id="{5BA45ECE-BD52-D49A-CBCB-3EB5C7921C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4610" y="3432188"/>
            <a:ext cx="1845659" cy="2748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501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B099-7ADC-CA81-5D65-6ACE1DF91E71}"/>
              </a:ext>
            </a:extLst>
          </p:cNvPr>
          <p:cNvSpPr>
            <a:spLocks noGrp="1"/>
          </p:cNvSpPr>
          <p:nvPr>
            <p:ph type="title"/>
          </p:nvPr>
        </p:nvSpPr>
        <p:spPr/>
        <p:txBody>
          <a:bodyPr/>
          <a:lstStyle/>
          <a:p>
            <a:r>
              <a:rPr lang="en-US"/>
              <a:t>In more recent times… late 1800s</a:t>
            </a:r>
          </a:p>
        </p:txBody>
      </p:sp>
      <p:sp>
        <p:nvSpPr>
          <p:cNvPr id="3" name="Content Placeholder 2">
            <a:extLst>
              <a:ext uri="{FF2B5EF4-FFF2-40B4-BE49-F238E27FC236}">
                <a16:creationId xmlns:a16="http://schemas.microsoft.com/office/drawing/2014/main" id="{3D05CE75-EFBD-62E2-2037-5806DCAC8DB0}"/>
              </a:ext>
            </a:extLst>
          </p:cNvPr>
          <p:cNvSpPr>
            <a:spLocks noGrp="1"/>
          </p:cNvSpPr>
          <p:nvPr>
            <p:ph idx="1"/>
          </p:nvPr>
        </p:nvSpPr>
        <p:spPr/>
        <p:txBody>
          <a:bodyPr/>
          <a:lstStyle/>
          <a:p>
            <a:r>
              <a:rPr lang="en-US"/>
              <a:t>Rendering companies conducted feed trials demonstrating the benefits of incorporating animal proteins and fats into livestock diets. </a:t>
            </a:r>
          </a:p>
        </p:txBody>
      </p:sp>
      <p:sp>
        <p:nvSpPr>
          <p:cNvPr id="4" name="Footer Placeholder 3">
            <a:extLst>
              <a:ext uri="{FF2B5EF4-FFF2-40B4-BE49-F238E27FC236}">
                <a16:creationId xmlns:a16="http://schemas.microsoft.com/office/drawing/2014/main" id="{8F188618-796E-D55C-561F-55DE4FFD8E14}"/>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8C0F66C3-C5FA-70F1-C628-12FC82BEC06B}"/>
              </a:ext>
            </a:extLst>
          </p:cNvPr>
          <p:cNvSpPr>
            <a:spLocks noGrp="1"/>
          </p:cNvSpPr>
          <p:nvPr>
            <p:ph type="sldNum" sz="quarter" idx="11"/>
          </p:nvPr>
        </p:nvSpPr>
        <p:spPr/>
        <p:txBody>
          <a:bodyPr/>
          <a:lstStyle/>
          <a:p>
            <a:fld id="{777C315E-488B-CD41-BE71-594F8E37D39E}" type="slidenum">
              <a:rPr lang="en-US" smtClean="0"/>
              <a:pPr/>
              <a:t>11</a:t>
            </a:fld>
            <a:endParaRPr lang="en-US"/>
          </a:p>
        </p:txBody>
      </p:sp>
      <p:pic>
        <p:nvPicPr>
          <p:cNvPr id="6" name="Picture 4" descr="Chickens in Advertising...a look at poultry inspired art in the commercial  world.">
            <a:extLst>
              <a:ext uri="{FF2B5EF4-FFF2-40B4-BE49-F238E27FC236}">
                <a16:creationId xmlns:a16="http://schemas.microsoft.com/office/drawing/2014/main" id="{7FD4C29F-79A9-F0A7-530B-12ADE8F66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023" b="9023"/>
          <a:stretch>
            <a:fillRect/>
          </a:stretch>
        </p:blipFill>
        <p:spPr bwMode="auto">
          <a:xfrm>
            <a:off x="2658991" y="2973845"/>
            <a:ext cx="2636376" cy="3235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51A14E3-F245-DC63-DC0E-5C8EAF4FC59D}"/>
              </a:ext>
            </a:extLst>
          </p:cNvPr>
          <p:cNvPicPr>
            <a:picLocks noChangeAspect="1"/>
          </p:cNvPicPr>
          <p:nvPr/>
        </p:nvPicPr>
        <p:blipFill>
          <a:blip r:embed="rId4"/>
          <a:stretch>
            <a:fillRect/>
          </a:stretch>
        </p:blipFill>
        <p:spPr>
          <a:xfrm>
            <a:off x="5935464" y="3157461"/>
            <a:ext cx="3956330" cy="2868339"/>
          </a:xfrm>
          <a:prstGeom prst="rect">
            <a:avLst/>
          </a:prstGeom>
        </p:spPr>
      </p:pic>
    </p:spTree>
    <p:extLst>
      <p:ext uri="{BB962C8B-B14F-4D97-AF65-F5344CB8AC3E}">
        <p14:creationId xmlns:p14="http://schemas.microsoft.com/office/powerpoint/2010/main" val="3171063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E9ECF-5148-05AB-53A9-CEB0228B809E}"/>
              </a:ext>
            </a:extLst>
          </p:cNvPr>
          <p:cNvSpPr>
            <a:spLocks noGrp="1"/>
          </p:cNvSpPr>
          <p:nvPr>
            <p:ph type="title"/>
          </p:nvPr>
        </p:nvSpPr>
        <p:spPr/>
        <p:txBody>
          <a:bodyPr/>
          <a:lstStyle/>
          <a:p>
            <a:r>
              <a:rPr lang="en-US"/>
              <a:t>In more recent times… World War II</a:t>
            </a:r>
          </a:p>
        </p:txBody>
      </p:sp>
      <p:sp>
        <p:nvSpPr>
          <p:cNvPr id="3" name="Content Placeholder 2">
            <a:extLst>
              <a:ext uri="{FF2B5EF4-FFF2-40B4-BE49-F238E27FC236}">
                <a16:creationId xmlns:a16="http://schemas.microsoft.com/office/drawing/2014/main" id="{570C8118-B697-C5A2-2EB5-D4030E66D534}"/>
              </a:ext>
            </a:extLst>
          </p:cNvPr>
          <p:cNvSpPr>
            <a:spLocks noGrp="1"/>
          </p:cNvSpPr>
          <p:nvPr>
            <p:ph idx="1"/>
          </p:nvPr>
        </p:nvSpPr>
        <p:spPr/>
        <p:txBody>
          <a:bodyPr/>
          <a:lstStyle/>
          <a:p>
            <a:r>
              <a:rPr lang="en-US"/>
              <a:t>In the </a:t>
            </a:r>
            <a:r>
              <a:rPr lang="en-US" b="1"/>
              <a:t>1940s, </a:t>
            </a:r>
            <a:r>
              <a:rPr lang="en-US"/>
              <a:t>the U.S. Armed Services collected </a:t>
            </a:r>
            <a:r>
              <a:rPr lang="en-US" b="1"/>
              <a:t>fat</a:t>
            </a:r>
            <a:r>
              <a:rPr lang="en-US"/>
              <a:t> from household to produce explosives and gunpowder. </a:t>
            </a:r>
          </a:p>
        </p:txBody>
      </p:sp>
      <p:sp>
        <p:nvSpPr>
          <p:cNvPr id="4" name="Footer Placeholder 3">
            <a:extLst>
              <a:ext uri="{FF2B5EF4-FFF2-40B4-BE49-F238E27FC236}">
                <a16:creationId xmlns:a16="http://schemas.microsoft.com/office/drawing/2014/main" id="{D08ECD3F-9090-4695-796F-7F9C0861AB01}"/>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931BBDA0-5D31-B153-C7D7-C380DDA53AA6}"/>
              </a:ext>
            </a:extLst>
          </p:cNvPr>
          <p:cNvSpPr>
            <a:spLocks noGrp="1"/>
          </p:cNvSpPr>
          <p:nvPr>
            <p:ph type="sldNum" sz="quarter" idx="11"/>
          </p:nvPr>
        </p:nvSpPr>
        <p:spPr/>
        <p:txBody>
          <a:bodyPr/>
          <a:lstStyle/>
          <a:p>
            <a:fld id="{777C315E-488B-CD41-BE71-594F8E37D39E}" type="slidenum">
              <a:rPr lang="en-US" smtClean="0"/>
              <a:pPr/>
              <a:t>12</a:t>
            </a:fld>
            <a:endParaRPr lang="en-US"/>
          </a:p>
        </p:txBody>
      </p:sp>
      <p:pic>
        <p:nvPicPr>
          <p:cNvPr id="6" name="Picture 5">
            <a:extLst>
              <a:ext uri="{FF2B5EF4-FFF2-40B4-BE49-F238E27FC236}">
                <a16:creationId xmlns:a16="http://schemas.microsoft.com/office/drawing/2014/main" id="{401E7BE1-1258-908D-672C-E5CC5C712A7A}"/>
              </a:ext>
            </a:extLst>
          </p:cNvPr>
          <p:cNvPicPr>
            <a:picLocks noChangeAspect="1"/>
          </p:cNvPicPr>
          <p:nvPr/>
        </p:nvPicPr>
        <p:blipFill>
          <a:blip r:embed="rId3"/>
          <a:stretch>
            <a:fillRect/>
          </a:stretch>
        </p:blipFill>
        <p:spPr>
          <a:xfrm>
            <a:off x="5570817" y="3057096"/>
            <a:ext cx="5794707" cy="2832706"/>
          </a:xfrm>
          <a:prstGeom prst="rect">
            <a:avLst/>
          </a:prstGeom>
        </p:spPr>
      </p:pic>
      <p:pic>
        <p:nvPicPr>
          <p:cNvPr id="7" name="Picture 2" descr="Florida Memory • Cartoon strips featuring Lieutenant Jane, Army Nurse,  promoting salvage of waste fats, 1940s">
            <a:extLst>
              <a:ext uri="{FF2B5EF4-FFF2-40B4-BE49-F238E27FC236}">
                <a16:creationId xmlns:a16="http://schemas.microsoft.com/office/drawing/2014/main" id="{AA81E049-512F-4674-988A-B6E999CA98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476" y="3027293"/>
            <a:ext cx="4255478" cy="2863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053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7F71C-6D23-5D9C-3D96-F4F9E03BF694}"/>
              </a:ext>
            </a:extLst>
          </p:cNvPr>
          <p:cNvSpPr>
            <a:spLocks noGrp="1"/>
          </p:cNvSpPr>
          <p:nvPr>
            <p:ph type="ctrTitle"/>
          </p:nvPr>
        </p:nvSpPr>
        <p:spPr/>
        <p:txBody>
          <a:bodyPr/>
          <a:lstStyle/>
          <a:p>
            <a:r>
              <a:rPr lang="en-US"/>
              <a:t>What is rendering?</a:t>
            </a:r>
            <a:br>
              <a:rPr lang="en-US"/>
            </a:br>
            <a:br>
              <a:rPr lang="en-US"/>
            </a:br>
            <a:r>
              <a:rPr lang="en-US"/>
              <a:t>Watch </a:t>
            </a:r>
            <a:r>
              <a:rPr lang="en-US">
                <a:hlinkClick r:id="rId2">
                  <a:extLst>
                    <a:ext uri="{A12FA001-AC4F-418D-AE19-62706E023703}">
                      <ahyp:hlinkClr xmlns:ahyp="http://schemas.microsoft.com/office/drawing/2018/hyperlinkcolor" val="tx"/>
                    </a:ext>
                  </a:extLst>
                </a:hlinkClick>
              </a:rPr>
              <a:t>here</a:t>
            </a:r>
            <a:r>
              <a:rPr lang="en-US"/>
              <a:t>. </a:t>
            </a:r>
          </a:p>
        </p:txBody>
      </p:sp>
      <p:sp>
        <p:nvSpPr>
          <p:cNvPr id="3" name="Footer Placeholder 2">
            <a:extLst>
              <a:ext uri="{FF2B5EF4-FFF2-40B4-BE49-F238E27FC236}">
                <a16:creationId xmlns:a16="http://schemas.microsoft.com/office/drawing/2014/main" id="{968BE3BF-AEF6-BC97-867A-9C7480A0AB18}"/>
              </a:ext>
            </a:extLst>
          </p:cNvPr>
          <p:cNvSpPr>
            <a:spLocks noGrp="1"/>
          </p:cNvSpPr>
          <p:nvPr>
            <p:ph type="ftr" sz="quarter" idx="10"/>
          </p:nvPr>
        </p:nvSpPr>
        <p:spPr/>
        <p:txBody>
          <a:bodyPr/>
          <a:lstStyle/>
          <a:p>
            <a:r>
              <a:rPr lang="en-US"/>
              <a:t>Proprietary</a:t>
            </a:r>
          </a:p>
        </p:txBody>
      </p:sp>
      <p:sp>
        <p:nvSpPr>
          <p:cNvPr id="4" name="Slide Number Placeholder 3">
            <a:extLst>
              <a:ext uri="{FF2B5EF4-FFF2-40B4-BE49-F238E27FC236}">
                <a16:creationId xmlns:a16="http://schemas.microsoft.com/office/drawing/2014/main" id="{606A88B8-8468-9FBF-C43F-5DACB4AAB3C9}"/>
              </a:ext>
            </a:extLst>
          </p:cNvPr>
          <p:cNvSpPr>
            <a:spLocks noGrp="1"/>
          </p:cNvSpPr>
          <p:nvPr>
            <p:ph type="sldNum" sz="quarter" idx="11"/>
          </p:nvPr>
        </p:nvSpPr>
        <p:spPr/>
        <p:txBody>
          <a:bodyPr/>
          <a:lstStyle/>
          <a:p>
            <a:fld id="{777C315E-488B-CD41-BE71-594F8E37D39E}" type="slidenum">
              <a:rPr lang="en-US" smtClean="0"/>
              <a:pPr/>
              <a:t>13</a:t>
            </a:fld>
            <a:endParaRPr lang="en-US"/>
          </a:p>
        </p:txBody>
      </p:sp>
    </p:spTree>
    <p:extLst>
      <p:ext uri="{BB962C8B-B14F-4D97-AF65-F5344CB8AC3E}">
        <p14:creationId xmlns:p14="http://schemas.microsoft.com/office/powerpoint/2010/main" val="759332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4705F-745F-D079-7D42-C908F437BA70}"/>
              </a:ext>
            </a:extLst>
          </p:cNvPr>
          <p:cNvSpPr>
            <a:spLocks noGrp="1"/>
          </p:cNvSpPr>
          <p:nvPr>
            <p:ph type="title"/>
          </p:nvPr>
        </p:nvSpPr>
        <p:spPr/>
        <p:txBody>
          <a:bodyPr/>
          <a:lstStyle/>
          <a:p>
            <a:r>
              <a:rPr lang="en-US"/>
              <a:t>What is rendering?</a:t>
            </a:r>
          </a:p>
        </p:txBody>
      </p:sp>
      <p:sp>
        <p:nvSpPr>
          <p:cNvPr id="3" name="Content Placeholder 2">
            <a:extLst>
              <a:ext uri="{FF2B5EF4-FFF2-40B4-BE49-F238E27FC236}">
                <a16:creationId xmlns:a16="http://schemas.microsoft.com/office/drawing/2014/main" id="{9791D769-D3E8-4A46-6269-FAFAA3ED4A21}"/>
              </a:ext>
            </a:extLst>
          </p:cNvPr>
          <p:cNvSpPr>
            <a:spLocks noGrp="1"/>
          </p:cNvSpPr>
          <p:nvPr>
            <p:ph idx="1"/>
          </p:nvPr>
        </p:nvSpPr>
        <p:spPr/>
        <p:txBody>
          <a:bodyPr/>
          <a:lstStyle/>
          <a:p>
            <a:r>
              <a:rPr lang="en-US"/>
              <a:t>Rendering is the industrial process of converting animal by-products, such as bones, fat and other waste materials, into usable products like fats, proteins and meal. </a:t>
            </a:r>
          </a:p>
          <a:p>
            <a:r>
              <a:rPr lang="en-US"/>
              <a:t>This process involves cooking and sanitizing these materials to create ingredients for animal feed, food products and renewable fuels, while also helping to manage waste and improve resource efficiency. </a:t>
            </a:r>
          </a:p>
          <a:p>
            <a:r>
              <a:rPr lang="en-US"/>
              <a:t>The most common form of rendering: </a:t>
            </a:r>
          </a:p>
        </p:txBody>
      </p:sp>
      <p:sp>
        <p:nvSpPr>
          <p:cNvPr id="4" name="Footer Placeholder 3">
            <a:extLst>
              <a:ext uri="{FF2B5EF4-FFF2-40B4-BE49-F238E27FC236}">
                <a16:creationId xmlns:a16="http://schemas.microsoft.com/office/drawing/2014/main" id="{26656BC7-4279-1883-A36D-4B07F185C80B}"/>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B9B1DEE4-590F-1157-6994-E4FAF029527C}"/>
              </a:ext>
            </a:extLst>
          </p:cNvPr>
          <p:cNvSpPr>
            <a:spLocks noGrp="1"/>
          </p:cNvSpPr>
          <p:nvPr>
            <p:ph type="sldNum" sz="quarter" idx="11"/>
          </p:nvPr>
        </p:nvSpPr>
        <p:spPr/>
        <p:txBody>
          <a:bodyPr/>
          <a:lstStyle/>
          <a:p>
            <a:fld id="{777C315E-488B-CD41-BE71-594F8E37D39E}" type="slidenum">
              <a:rPr lang="en-US" smtClean="0"/>
              <a:pPr/>
              <a:t>14</a:t>
            </a:fld>
            <a:endParaRPr lang="en-US"/>
          </a:p>
        </p:txBody>
      </p:sp>
      <p:pic>
        <p:nvPicPr>
          <p:cNvPr id="6" name="Picture 2" descr="Bacon slice being cooked in frying pan Bacon slice being cooked in frying pan. Close up. bacon stock pictures, royalty-free photos &amp; images">
            <a:extLst>
              <a:ext uri="{FF2B5EF4-FFF2-40B4-BE49-F238E27FC236}">
                <a16:creationId xmlns:a16="http://schemas.microsoft.com/office/drawing/2014/main" id="{BE47F403-D0A7-CBE3-66A1-0A3787E2A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751" y="3953702"/>
            <a:ext cx="3508497" cy="2327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061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09216-3E0A-69B2-C151-EC3C79E98104}"/>
              </a:ext>
            </a:extLst>
          </p:cNvPr>
          <p:cNvSpPr>
            <a:spLocks noGrp="1"/>
          </p:cNvSpPr>
          <p:nvPr>
            <p:ph type="title"/>
          </p:nvPr>
        </p:nvSpPr>
        <p:spPr/>
        <p:txBody>
          <a:bodyPr/>
          <a:lstStyle/>
          <a:p>
            <a:r>
              <a:rPr lang="en-US"/>
              <a:t>Sources of materials in rendering</a:t>
            </a:r>
          </a:p>
        </p:txBody>
      </p:sp>
      <p:sp>
        <p:nvSpPr>
          <p:cNvPr id="3" name="Content Placeholder 2">
            <a:extLst>
              <a:ext uri="{FF2B5EF4-FFF2-40B4-BE49-F238E27FC236}">
                <a16:creationId xmlns:a16="http://schemas.microsoft.com/office/drawing/2014/main" id="{0A85AA5E-ABDA-2D93-ED1E-54A9F3D05E0F}"/>
              </a:ext>
            </a:extLst>
          </p:cNvPr>
          <p:cNvSpPr>
            <a:spLocks noGrp="1"/>
          </p:cNvSpPr>
          <p:nvPr>
            <p:ph idx="1"/>
          </p:nvPr>
        </p:nvSpPr>
        <p:spPr/>
        <p:txBody>
          <a:bodyPr/>
          <a:lstStyle/>
          <a:p>
            <a:r>
              <a:rPr lang="en-US" b="1"/>
              <a:t>Meat Lockers, Packing Plants and Butcher Shops: </a:t>
            </a:r>
            <a:r>
              <a:rPr lang="en-US"/>
              <a:t>Render scraps, bones, blood and feathers into useful products.</a:t>
            </a:r>
          </a:p>
          <a:p>
            <a:r>
              <a:rPr lang="en-US" b="1"/>
              <a:t>Grocery Stores</a:t>
            </a:r>
            <a:r>
              <a:rPr lang="en-US"/>
              <a:t>: Render expired meats, rotisserie chickens and scraps to recover nutrients. </a:t>
            </a:r>
          </a:p>
          <a:p>
            <a:r>
              <a:rPr lang="en-US" b="1"/>
              <a:t>Restaurants:</a:t>
            </a:r>
            <a:r>
              <a:rPr lang="en-US"/>
              <a:t> Render used cooking oil and food waste into renewable fuels and by-products. </a:t>
            </a:r>
            <a:endParaRPr lang="en-US" b="1"/>
          </a:p>
        </p:txBody>
      </p:sp>
      <p:sp>
        <p:nvSpPr>
          <p:cNvPr id="4" name="Footer Placeholder 3">
            <a:extLst>
              <a:ext uri="{FF2B5EF4-FFF2-40B4-BE49-F238E27FC236}">
                <a16:creationId xmlns:a16="http://schemas.microsoft.com/office/drawing/2014/main" id="{ED7E1659-997A-99FE-8877-921DE760FBF8}"/>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7671A110-33D4-E2CE-976C-1DF0EB2D6C19}"/>
              </a:ext>
            </a:extLst>
          </p:cNvPr>
          <p:cNvSpPr>
            <a:spLocks noGrp="1"/>
          </p:cNvSpPr>
          <p:nvPr>
            <p:ph type="sldNum" sz="quarter" idx="11"/>
          </p:nvPr>
        </p:nvSpPr>
        <p:spPr/>
        <p:txBody>
          <a:bodyPr/>
          <a:lstStyle/>
          <a:p>
            <a:fld id="{777C315E-488B-CD41-BE71-594F8E37D39E}" type="slidenum">
              <a:rPr lang="en-US" smtClean="0"/>
              <a:pPr/>
              <a:t>15</a:t>
            </a:fld>
            <a:endParaRPr lang="en-US"/>
          </a:p>
        </p:txBody>
      </p:sp>
      <p:pic>
        <p:nvPicPr>
          <p:cNvPr id="6" name="Picture 5">
            <a:extLst>
              <a:ext uri="{FF2B5EF4-FFF2-40B4-BE49-F238E27FC236}">
                <a16:creationId xmlns:a16="http://schemas.microsoft.com/office/drawing/2014/main" id="{9C31703B-383C-B9A5-6BE4-C7760F8AC3DA}"/>
              </a:ext>
            </a:extLst>
          </p:cNvPr>
          <p:cNvPicPr>
            <a:picLocks noChangeAspect="1"/>
          </p:cNvPicPr>
          <p:nvPr/>
        </p:nvPicPr>
        <p:blipFill>
          <a:blip r:embed="rId3"/>
          <a:stretch>
            <a:fillRect/>
          </a:stretch>
        </p:blipFill>
        <p:spPr>
          <a:xfrm>
            <a:off x="1914140" y="3742991"/>
            <a:ext cx="2644953" cy="2243312"/>
          </a:xfrm>
          <a:prstGeom prst="rect">
            <a:avLst/>
          </a:prstGeom>
        </p:spPr>
      </p:pic>
      <p:pic>
        <p:nvPicPr>
          <p:cNvPr id="7" name="Picture 6">
            <a:extLst>
              <a:ext uri="{FF2B5EF4-FFF2-40B4-BE49-F238E27FC236}">
                <a16:creationId xmlns:a16="http://schemas.microsoft.com/office/drawing/2014/main" id="{1A39DBC2-567A-62D4-1B10-3A5BB09DB662}"/>
              </a:ext>
            </a:extLst>
          </p:cNvPr>
          <p:cNvPicPr>
            <a:picLocks noChangeAspect="1"/>
          </p:cNvPicPr>
          <p:nvPr/>
        </p:nvPicPr>
        <p:blipFill>
          <a:blip r:embed="rId4"/>
          <a:stretch>
            <a:fillRect/>
          </a:stretch>
        </p:blipFill>
        <p:spPr>
          <a:xfrm>
            <a:off x="4835317" y="3753463"/>
            <a:ext cx="2419351" cy="2243902"/>
          </a:xfrm>
          <a:prstGeom prst="rect">
            <a:avLst/>
          </a:prstGeom>
        </p:spPr>
      </p:pic>
      <p:pic>
        <p:nvPicPr>
          <p:cNvPr id="8" name="Picture 7">
            <a:extLst>
              <a:ext uri="{FF2B5EF4-FFF2-40B4-BE49-F238E27FC236}">
                <a16:creationId xmlns:a16="http://schemas.microsoft.com/office/drawing/2014/main" id="{DBCC8671-10E1-7BFC-78D3-EC2197F59E3E}"/>
              </a:ext>
            </a:extLst>
          </p:cNvPr>
          <p:cNvPicPr>
            <a:picLocks noChangeAspect="1"/>
          </p:cNvPicPr>
          <p:nvPr/>
        </p:nvPicPr>
        <p:blipFill>
          <a:blip r:embed="rId5"/>
          <a:stretch>
            <a:fillRect/>
          </a:stretch>
        </p:blipFill>
        <p:spPr>
          <a:xfrm>
            <a:off x="7388633" y="3669142"/>
            <a:ext cx="2644954" cy="2317161"/>
          </a:xfrm>
          <a:prstGeom prst="rect">
            <a:avLst/>
          </a:prstGeom>
        </p:spPr>
      </p:pic>
    </p:spTree>
    <p:extLst>
      <p:ext uri="{BB962C8B-B14F-4D97-AF65-F5344CB8AC3E}">
        <p14:creationId xmlns:p14="http://schemas.microsoft.com/office/powerpoint/2010/main" val="2359010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8B0E-9FCD-711A-646A-46D8D61432C4}"/>
              </a:ext>
            </a:extLst>
          </p:cNvPr>
          <p:cNvSpPr>
            <a:spLocks noGrp="1"/>
          </p:cNvSpPr>
          <p:nvPr>
            <p:ph type="title"/>
          </p:nvPr>
        </p:nvSpPr>
        <p:spPr/>
        <p:txBody>
          <a:bodyPr/>
          <a:lstStyle/>
          <a:p>
            <a:r>
              <a:rPr lang="en-US"/>
              <a:t>Sources of materials in rendering (cont.)</a:t>
            </a:r>
          </a:p>
        </p:txBody>
      </p:sp>
      <p:sp>
        <p:nvSpPr>
          <p:cNvPr id="3" name="Content Placeholder 2">
            <a:extLst>
              <a:ext uri="{FF2B5EF4-FFF2-40B4-BE49-F238E27FC236}">
                <a16:creationId xmlns:a16="http://schemas.microsoft.com/office/drawing/2014/main" id="{80379B00-3E3B-333C-3684-5F32F79A62AD}"/>
              </a:ext>
            </a:extLst>
          </p:cNvPr>
          <p:cNvSpPr>
            <a:spLocks noGrp="1"/>
          </p:cNvSpPr>
          <p:nvPr>
            <p:ph idx="1"/>
          </p:nvPr>
        </p:nvSpPr>
        <p:spPr/>
        <p:txBody>
          <a:bodyPr/>
          <a:lstStyle/>
          <a:p>
            <a:r>
              <a:rPr lang="en-US" b="1"/>
              <a:t>Grocery Stores: </a:t>
            </a:r>
            <a:r>
              <a:rPr lang="en-US"/>
              <a:t>Generate 1.92 billion pounds annually of scraps, fat, bone, expired meat and used cooking oil. </a:t>
            </a:r>
          </a:p>
          <a:p>
            <a:r>
              <a:rPr lang="en-US" b="1"/>
              <a:t>Renderers: </a:t>
            </a:r>
            <a:r>
              <a:rPr lang="en-US"/>
              <a:t>Collect 4.4 billion pounds of used cooking oil per year in the U.S. and Canada. </a:t>
            </a:r>
            <a:endParaRPr lang="en-US" b="1"/>
          </a:p>
        </p:txBody>
      </p:sp>
      <p:sp>
        <p:nvSpPr>
          <p:cNvPr id="4" name="Footer Placeholder 3">
            <a:extLst>
              <a:ext uri="{FF2B5EF4-FFF2-40B4-BE49-F238E27FC236}">
                <a16:creationId xmlns:a16="http://schemas.microsoft.com/office/drawing/2014/main" id="{6796FFAB-A39F-78B0-6B8A-6C2C0A31332C}"/>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75BA32A0-95ED-FD9F-D8D8-5324D03FC86E}"/>
              </a:ext>
            </a:extLst>
          </p:cNvPr>
          <p:cNvSpPr>
            <a:spLocks noGrp="1"/>
          </p:cNvSpPr>
          <p:nvPr>
            <p:ph type="sldNum" sz="quarter" idx="11"/>
          </p:nvPr>
        </p:nvSpPr>
        <p:spPr/>
        <p:txBody>
          <a:bodyPr/>
          <a:lstStyle/>
          <a:p>
            <a:fld id="{777C315E-488B-CD41-BE71-594F8E37D39E}" type="slidenum">
              <a:rPr lang="en-US" smtClean="0"/>
              <a:pPr/>
              <a:t>16</a:t>
            </a:fld>
            <a:endParaRPr lang="en-US"/>
          </a:p>
        </p:txBody>
      </p:sp>
      <p:pic>
        <p:nvPicPr>
          <p:cNvPr id="6" name="Picture 5">
            <a:extLst>
              <a:ext uri="{FF2B5EF4-FFF2-40B4-BE49-F238E27FC236}">
                <a16:creationId xmlns:a16="http://schemas.microsoft.com/office/drawing/2014/main" id="{36E4D4C3-BA5C-AEE7-4180-A69FD850F1C7}"/>
              </a:ext>
            </a:extLst>
          </p:cNvPr>
          <p:cNvPicPr>
            <a:picLocks noChangeAspect="1"/>
          </p:cNvPicPr>
          <p:nvPr/>
        </p:nvPicPr>
        <p:blipFill>
          <a:blip r:embed="rId3"/>
          <a:stretch>
            <a:fillRect/>
          </a:stretch>
        </p:blipFill>
        <p:spPr>
          <a:xfrm>
            <a:off x="6603023" y="3597341"/>
            <a:ext cx="3341120" cy="1570777"/>
          </a:xfrm>
          <a:prstGeom prst="rect">
            <a:avLst/>
          </a:prstGeom>
        </p:spPr>
      </p:pic>
      <p:pic>
        <p:nvPicPr>
          <p:cNvPr id="7" name="Picture 6">
            <a:extLst>
              <a:ext uri="{FF2B5EF4-FFF2-40B4-BE49-F238E27FC236}">
                <a16:creationId xmlns:a16="http://schemas.microsoft.com/office/drawing/2014/main" id="{B7DC5E19-E783-DF74-65F6-0B2F3798AD5D}"/>
              </a:ext>
            </a:extLst>
          </p:cNvPr>
          <p:cNvPicPr>
            <a:picLocks noChangeAspect="1"/>
          </p:cNvPicPr>
          <p:nvPr/>
        </p:nvPicPr>
        <p:blipFill>
          <a:blip r:embed="rId4"/>
          <a:stretch>
            <a:fillRect/>
          </a:stretch>
        </p:blipFill>
        <p:spPr>
          <a:xfrm>
            <a:off x="2083691" y="3524396"/>
            <a:ext cx="3341119" cy="1716669"/>
          </a:xfrm>
          <a:prstGeom prst="rect">
            <a:avLst/>
          </a:prstGeom>
        </p:spPr>
      </p:pic>
    </p:spTree>
    <p:extLst>
      <p:ext uri="{BB962C8B-B14F-4D97-AF65-F5344CB8AC3E}">
        <p14:creationId xmlns:p14="http://schemas.microsoft.com/office/powerpoint/2010/main" val="1250028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DD4E-6694-5355-6BCB-6DB48AA99D5C}"/>
              </a:ext>
            </a:extLst>
          </p:cNvPr>
          <p:cNvSpPr>
            <a:spLocks noGrp="1"/>
          </p:cNvSpPr>
          <p:nvPr>
            <p:ph type="title"/>
          </p:nvPr>
        </p:nvSpPr>
        <p:spPr/>
        <p:txBody>
          <a:bodyPr/>
          <a:lstStyle/>
          <a:p>
            <a:r>
              <a:rPr lang="en-US"/>
              <a:t>Sources of materials in rendering (cont.)</a:t>
            </a:r>
          </a:p>
        </p:txBody>
      </p:sp>
      <p:sp>
        <p:nvSpPr>
          <p:cNvPr id="3" name="Content Placeholder 2">
            <a:extLst>
              <a:ext uri="{FF2B5EF4-FFF2-40B4-BE49-F238E27FC236}">
                <a16:creationId xmlns:a16="http://schemas.microsoft.com/office/drawing/2014/main" id="{C546D116-EAFB-0A24-3931-E1565693308D}"/>
              </a:ext>
            </a:extLst>
          </p:cNvPr>
          <p:cNvSpPr>
            <a:spLocks noGrp="1"/>
          </p:cNvSpPr>
          <p:nvPr>
            <p:ph idx="1"/>
          </p:nvPr>
        </p:nvSpPr>
        <p:spPr/>
        <p:txBody>
          <a:bodyPr/>
          <a:lstStyle/>
          <a:p>
            <a:r>
              <a:rPr lang="en-US" b="1"/>
              <a:t>Deadstock collection: </a:t>
            </a:r>
            <a:r>
              <a:rPr lang="en-US"/>
              <a:t>Renderers pick up dead animals from farms due to injury, old age or other issues. </a:t>
            </a:r>
          </a:p>
          <a:p>
            <a:r>
              <a:rPr lang="en-US" b="1"/>
              <a:t>Public health protection: </a:t>
            </a:r>
            <a:r>
              <a:rPr lang="en-US"/>
              <a:t>Rendering eliminates pathogens from dead stock, preventing public health hazards. </a:t>
            </a:r>
          </a:p>
          <a:p>
            <a:r>
              <a:rPr lang="en-US"/>
              <a:t>Dead stock accounts for only about </a:t>
            </a:r>
            <a:r>
              <a:rPr lang="en-US" b="1"/>
              <a:t>4.5% </a:t>
            </a:r>
            <a:r>
              <a:rPr lang="en-US"/>
              <a:t>of the total rendered product. </a:t>
            </a:r>
          </a:p>
        </p:txBody>
      </p:sp>
      <p:sp>
        <p:nvSpPr>
          <p:cNvPr id="4" name="Footer Placeholder 3">
            <a:extLst>
              <a:ext uri="{FF2B5EF4-FFF2-40B4-BE49-F238E27FC236}">
                <a16:creationId xmlns:a16="http://schemas.microsoft.com/office/drawing/2014/main" id="{90DECF6E-0D8B-FB29-D82C-AA5E7B521F55}"/>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B9A13D87-BE55-1EA5-D237-B7125D9C1B9F}"/>
              </a:ext>
            </a:extLst>
          </p:cNvPr>
          <p:cNvSpPr>
            <a:spLocks noGrp="1"/>
          </p:cNvSpPr>
          <p:nvPr>
            <p:ph type="sldNum" sz="quarter" idx="11"/>
          </p:nvPr>
        </p:nvSpPr>
        <p:spPr/>
        <p:txBody>
          <a:bodyPr/>
          <a:lstStyle/>
          <a:p>
            <a:fld id="{777C315E-488B-CD41-BE71-594F8E37D39E}" type="slidenum">
              <a:rPr lang="en-US" smtClean="0"/>
              <a:pPr/>
              <a:t>17</a:t>
            </a:fld>
            <a:endParaRPr lang="en-US"/>
          </a:p>
        </p:txBody>
      </p:sp>
      <p:pic>
        <p:nvPicPr>
          <p:cNvPr id="6" name="Picture 5">
            <a:extLst>
              <a:ext uri="{FF2B5EF4-FFF2-40B4-BE49-F238E27FC236}">
                <a16:creationId xmlns:a16="http://schemas.microsoft.com/office/drawing/2014/main" id="{F180FE4B-6C27-C766-ACE0-F35AEFE68F66}"/>
              </a:ext>
            </a:extLst>
          </p:cNvPr>
          <p:cNvPicPr>
            <a:picLocks noChangeAspect="1"/>
          </p:cNvPicPr>
          <p:nvPr/>
        </p:nvPicPr>
        <p:blipFill>
          <a:blip r:embed="rId3"/>
          <a:stretch>
            <a:fillRect/>
          </a:stretch>
        </p:blipFill>
        <p:spPr>
          <a:xfrm>
            <a:off x="4318496" y="3551922"/>
            <a:ext cx="3555007" cy="2551754"/>
          </a:xfrm>
          <a:prstGeom prst="rect">
            <a:avLst/>
          </a:prstGeom>
        </p:spPr>
      </p:pic>
    </p:spTree>
    <p:extLst>
      <p:ext uri="{BB962C8B-B14F-4D97-AF65-F5344CB8AC3E}">
        <p14:creationId xmlns:p14="http://schemas.microsoft.com/office/powerpoint/2010/main" val="4098172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FAFC3-BE8C-7C9D-0E52-E50687F0C0C4}"/>
              </a:ext>
            </a:extLst>
          </p:cNvPr>
          <p:cNvSpPr>
            <a:spLocks noGrp="1"/>
          </p:cNvSpPr>
          <p:nvPr>
            <p:ph type="title"/>
          </p:nvPr>
        </p:nvSpPr>
        <p:spPr/>
        <p:txBody>
          <a:bodyPr/>
          <a:lstStyle/>
          <a:p>
            <a:r>
              <a:rPr lang="en-US"/>
              <a:t>Sources of materials in rendering (cont.)</a:t>
            </a:r>
          </a:p>
        </p:txBody>
      </p:sp>
      <p:sp>
        <p:nvSpPr>
          <p:cNvPr id="3" name="Content Placeholder 2">
            <a:extLst>
              <a:ext uri="{FF2B5EF4-FFF2-40B4-BE49-F238E27FC236}">
                <a16:creationId xmlns:a16="http://schemas.microsoft.com/office/drawing/2014/main" id="{CFD5F775-6CA9-D485-EF15-F4811955C94E}"/>
              </a:ext>
            </a:extLst>
          </p:cNvPr>
          <p:cNvSpPr>
            <a:spLocks noGrp="1"/>
          </p:cNvSpPr>
          <p:nvPr>
            <p:ph idx="1"/>
          </p:nvPr>
        </p:nvSpPr>
        <p:spPr/>
        <p:txBody>
          <a:bodyPr/>
          <a:lstStyle/>
          <a:p>
            <a:r>
              <a:rPr lang="en-US"/>
              <a:t>Evolving fleet of trucks for collecting raw materials over the years:</a:t>
            </a:r>
          </a:p>
        </p:txBody>
      </p:sp>
      <p:sp>
        <p:nvSpPr>
          <p:cNvPr id="4" name="Footer Placeholder 3">
            <a:extLst>
              <a:ext uri="{FF2B5EF4-FFF2-40B4-BE49-F238E27FC236}">
                <a16:creationId xmlns:a16="http://schemas.microsoft.com/office/drawing/2014/main" id="{DE0B064C-E7FC-5E37-E5C1-E5AF98819EE6}"/>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BA9193F9-9B1D-B76C-A3B2-4CBF83084670}"/>
              </a:ext>
            </a:extLst>
          </p:cNvPr>
          <p:cNvSpPr>
            <a:spLocks noGrp="1"/>
          </p:cNvSpPr>
          <p:nvPr>
            <p:ph type="sldNum" sz="quarter" idx="11"/>
          </p:nvPr>
        </p:nvSpPr>
        <p:spPr/>
        <p:txBody>
          <a:bodyPr/>
          <a:lstStyle/>
          <a:p>
            <a:fld id="{777C315E-488B-CD41-BE71-594F8E37D39E}" type="slidenum">
              <a:rPr lang="en-US" smtClean="0"/>
              <a:pPr/>
              <a:t>18</a:t>
            </a:fld>
            <a:endParaRPr lang="en-US"/>
          </a:p>
        </p:txBody>
      </p:sp>
      <p:grpSp>
        <p:nvGrpSpPr>
          <p:cNvPr id="6" name="Group 5">
            <a:extLst>
              <a:ext uri="{FF2B5EF4-FFF2-40B4-BE49-F238E27FC236}">
                <a16:creationId xmlns:a16="http://schemas.microsoft.com/office/drawing/2014/main" id="{D1AA45B8-2FAB-0F36-FEBC-619623584E75}"/>
              </a:ext>
            </a:extLst>
          </p:cNvPr>
          <p:cNvGrpSpPr/>
          <p:nvPr/>
        </p:nvGrpSpPr>
        <p:grpSpPr>
          <a:xfrm>
            <a:off x="455733" y="3191526"/>
            <a:ext cx="11280533" cy="2540464"/>
            <a:chOff x="455733" y="3279449"/>
            <a:chExt cx="11280533" cy="2540464"/>
          </a:xfrm>
        </p:grpSpPr>
        <p:grpSp>
          <p:nvGrpSpPr>
            <p:cNvPr id="7" name="Group 6">
              <a:extLst>
                <a:ext uri="{FF2B5EF4-FFF2-40B4-BE49-F238E27FC236}">
                  <a16:creationId xmlns:a16="http://schemas.microsoft.com/office/drawing/2014/main" id="{BF4751FA-1CCD-7244-477C-EDE0147FAF35}"/>
                </a:ext>
              </a:extLst>
            </p:cNvPr>
            <p:cNvGrpSpPr/>
            <p:nvPr/>
          </p:nvGrpSpPr>
          <p:grpSpPr>
            <a:xfrm>
              <a:off x="455733" y="3279449"/>
              <a:ext cx="11280533" cy="2540464"/>
              <a:chOff x="455733" y="3556326"/>
              <a:chExt cx="11280533" cy="2540464"/>
            </a:xfrm>
          </p:grpSpPr>
          <p:sp>
            <p:nvSpPr>
              <p:cNvPr id="9" name="TextBox 8">
                <a:extLst>
                  <a:ext uri="{FF2B5EF4-FFF2-40B4-BE49-F238E27FC236}">
                    <a16:creationId xmlns:a16="http://schemas.microsoft.com/office/drawing/2014/main" id="{56CAC1A7-E592-4C41-58C8-176192365BE9}"/>
                  </a:ext>
                </a:extLst>
              </p:cNvPr>
              <p:cNvSpPr txBox="1"/>
              <p:nvPr/>
            </p:nvSpPr>
            <p:spPr>
              <a:xfrm>
                <a:off x="1744941" y="5696680"/>
                <a:ext cx="875561" cy="400110"/>
              </a:xfrm>
              <a:prstGeom prst="rect">
                <a:avLst/>
              </a:prstGeom>
              <a:noFill/>
            </p:spPr>
            <p:txBody>
              <a:bodyPr wrap="none" rtlCol="0">
                <a:spAutoFit/>
              </a:bodyPr>
              <a:lstStyle/>
              <a:p>
                <a:r>
                  <a:rPr lang="en-US" sz="2000">
                    <a:latin typeface="Fellix" pitchFamily="50" charset="0"/>
                    <a:cs typeface="Fellix" pitchFamily="50" charset="0"/>
                  </a:rPr>
                  <a:t>1880’s</a:t>
                </a:r>
              </a:p>
            </p:txBody>
          </p:sp>
          <p:grpSp>
            <p:nvGrpSpPr>
              <p:cNvPr id="10" name="Group 9">
                <a:extLst>
                  <a:ext uri="{FF2B5EF4-FFF2-40B4-BE49-F238E27FC236}">
                    <a16:creationId xmlns:a16="http://schemas.microsoft.com/office/drawing/2014/main" id="{903161B4-54A6-1A57-178A-7EE1039FDDD5}"/>
                  </a:ext>
                </a:extLst>
              </p:cNvPr>
              <p:cNvGrpSpPr/>
              <p:nvPr/>
            </p:nvGrpSpPr>
            <p:grpSpPr>
              <a:xfrm>
                <a:off x="455733" y="3556326"/>
                <a:ext cx="11280533" cy="2489111"/>
                <a:chOff x="455733" y="3556326"/>
                <a:chExt cx="11280533" cy="2489111"/>
              </a:xfrm>
            </p:grpSpPr>
            <p:grpSp>
              <p:nvGrpSpPr>
                <p:cNvPr id="11" name="Group 10">
                  <a:extLst>
                    <a:ext uri="{FF2B5EF4-FFF2-40B4-BE49-F238E27FC236}">
                      <a16:creationId xmlns:a16="http://schemas.microsoft.com/office/drawing/2014/main" id="{2FBFD3CE-6A4A-7584-51C8-F0E11B1052C9}"/>
                    </a:ext>
                  </a:extLst>
                </p:cNvPr>
                <p:cNvGrpSpPr/>
                <p:nvPr/>
              </p:nvGrpSpPr>
              <p:grpSpPr>
                <a:xfrm>
                  <a:off x="455733" y="3556326"/>
                  <a:ext cx="11280533" cy="2054690"/>
                  <a:chOff x="509953" y="3796155"/>
                  <a:chExt cx="11280533" cy="2054690"/>
                </a:xfrm>
              </p:grpSpPr>
              <p:pic>
                <p:nvPicPr>
                  <p:cNvPr id="14" name="Picture 13">
                    <a:extLst>
                      <a:ext uri="{FF2B5EF4-FFF2-40B4-BE49-F238E27FC236}">
                        <a16:creationId xmlns:a16="http://schemas.microsoft.com/office/drawing/2014/main" id="{D91B9BC6-0C72-124B-296D-756B66D531BF}"/>
                      </a:ext>
                    </a:extLst>
                  </p:cNvPr>
                  <p:cNvPicPr>
                    <a:picLocks noChangeAspect="1"/>
                  </p:cNvPicPr>
                  <p:nvPr/>
                </p:nvPicPr>
                <p:blipFill>
                  <a:blip r:embed="rId3"/>
                  <a:stretch>
                    <a:fillRect/>
                  </a:stretch>
                </p:blipFill>
                <p:spPr>
                  <a:xfrm>
                    <a:off x="4713502" y="3796155"/>
                    <a:ext cx="3239764" cy="2053064"/>
                  </a:xfrm>
                  <a:prstGeom prst="rect">
                    <a:avLst/>
                  </a:prstGeom>
                </p:spPr>
              </p:pic>
              <p:pic>
                <p:nvPicPr>
                  <p:cNvPr id="15" name="Picture 14">
                    <a:extLst>
                      <a:ext uri="{FF2B5EF4-FFF2-40B4-BE49-F238E27FC236}">
                        <a16:creationId xmlns:a16="http://schemas.microsoft.com/office/drawing/2014/main" id="{803AA85D-EA96-19BE-5B2D-0389694D7C0B}"/>
                      </a:ext>
                    </a:extLst>
                  </p:cNvPr>
                  <p:cNvPicPr>
                    <a:picLocks noChangeAspect="1"/>
                  </p:cNvPicPr>
                  <p:nvPr/>
                </p:nvPicPr>
                <p:blipFill>
                  <a:blip r:embed="rId4"/>
                  <a:stretch>
                    <a:fillRect/>
                  </a:stretch>
                </p:blipFill>
                <p:spPr>
                  <a:xfrm>
                    <a:off x="509953" y="3796155"/>
                    <a:ext cx="3453979" cy="2053064"/>
                  </a:xfrm>
                  <a:prstGeom prst="rect">
                    <a:avLst/>
                  </a:prstGeom>
                </p:spPr>
              </p:pic>
              <p:pic>
                <p:nvPicPr>
                  <p:cNvPr id="16" name="Picture 4" descr="Meat By-Product Services | Meat Waste Recycling | DAR PRO Solutions">
                    <a:extLst>
                      <a:ext uri="{FF2B5EF4-FFF2-40B4-BE49-F238E27FC236}">
                        <a16:creationId xmlns:a16="http://schemas.microsoft.com/office/drawing/2014/main" id="{B76220D1-D636-8347-E444-4DB7CB0BAF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2836" y="3796155"/>
                    <a:ext cx="3087650" cy="205469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04CA272E-08F3-2543-5555-602459D2F2D3}"/>
                    </a:ext>
                  </a:extLst>
                </p:cNvPr>
                <p:cNvSpPr txBox="1"/>
                <p:nvPr/>
              </p:nvSpPr>
              <p:spPr>
                <a:xfrm>
                  <a:off x="5743980" y="5645327"/>
                  <a:ext cx="704039" cy="400110"/>
                </a:xfrm>
                <a:prstGeom prst="rect">
                  <a:avLst/>
                </a:prstGeom>
                <a:noFill/>
              </p:spPr>
              <p:txBody>
                <a:bodyPr wrap="none" rtlCol="0">
                  <a:spAutoFit/>
                </a:bodyPr>
                <a:lstStyle/>
                <a:p>
                  <a:r>
                    <a:rPr lang="en-US" sz="2000">
                      <a:latin typeface="Fellix" pitchFamily="50" charset="0"/>
                      <a:cs typeface="Fellix" pitchFamily="50" charset="0"/>
                    </a:rPr>
                    <a:t>1909</a:t>
                  </a:r>
                </a:p>
              </p:txBody>
            </p:sp>
            <p:sp>
              <p:nvSpPr>
                <p:cNvPr id="13" name="TextBox 12">
                  <a:extLst>
                    <a:ext uri="{FF2B5EF4-FFF2-40B4-BE49-F238E27FC236}">
                      <a16:creationId xmlns:a16="http://schemas.microsoft.com/office/drawing/2014/main" id="{EC80F9C6-A7BE-B696-033B-628358CA2891}"/>
                    </a:ext>
                  </a:extLst>
                </p:cNvPr>
                <p:cNvSpPr txBox="1"/>
                <p:nvPr/>
              </p:nvSpPr>
              <p:spPr>
                <a:xfrm>
                  <a:off x="9390779" y="5617004"/>
                  <a:ext cx="1603324" cy="400110"/>
                </a:xfrm>
                <a:prstGeom prst="rect">
                  <a:avLst/>
                </a:prstGeom>
                <a:noFill/>
              </p:spPr>
              <p:txBody>
                <a:bodyPr wrap="none" rtlCol="0">
                  <a:spAutoFit/>
                </a:bodyPr>
                <a:lstStyle/>
                <a:p>
                  <a:r>
                    <a:rPr lang="en-US" sz="2000">
                      <a:latin typeface="Fellix" pitchFamily="50" charset="0"/>
                      <a:cs typeface="Fellix" pitchFamily="50" charset="0"/>
                    </a:rPr>
                    <a:t>Present Day</a:t>
                  </a:r>
                </a:p>
              </p:txBody>
            </p:sp>
          </p:grpSp>
        </p:grpSp>
        <p:pic>
          <p:nvPicPr>
            <p:cNvPr id="8" name="Picture 7">
              <a:extLst>
                <a:ext uri="{FF2B5EF4-FFF2-40B4-BE49-F238E27FC236}">
                  <a16:creationId xmlns:a16="http://schemas.microsoft.com/office/drawing/2014/main" id="{1954C227-828A-4D61-442B-2028E5046526}"/>
                </a:ext>
              </a:extLst>
            </p:cNvPr>
            <p:cNvPicPr>
              <a:picLocks noChangeAspect="1"/>
            </p:cNvPicPr>
            <p:nvPr/>
          </p:nvPicPr>
          <p:blipFill>
            <a:blip r:embed="rId6"/>
            <a:stretch>
              <a:fillRect/>
            </a:stretch>
          </p:blipFill>
          <p:spPr>
            <a:xfrm>
              <a:off x="8648616" y="3279449"/>
              <a:ext cx="3087650" cy="2053287"/>
            </a:xfrm>
            <a:prstGeom prst="rect">
              <a:avLst/>
            </a:prstGeom>
          </p:spPr>
        </p:pic>
      </p:grpSp>
    </p:spTree>
    <p:extLst>
      <p:ext uri="{BB962C8B-B14F-4D97-AF65-F5344CB8AC3E}">
        <p14:creationId xmlns:p14="http://schemas.microsoft.com/office/powerpoint/2010/main" val="1516211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9D03D-BF36-E995-1F11-AD353C796A72}"/>
              </a:ext>
            </a:extLst>
          </p:cNvPr>
          <p:cNvSpPr>
            <a:spLocks noGrp="1"/>
          </p:cNvSpPr>
          <p:nvPr>
            <p:ph type="title"/>
          </p:nvPr>
        </p:nvSpPr>
        <p:spPr/>
        <p:txBody>
          <a:bodyPr/>
          <a:lstStyle/>
          <a:p>
            <a:r>
              <a:rPr lang="en-US"/>
              <a:t>The rendering process</a:t>
            </a:r>
          </a:p>
        </p:txBody>
      </p:sp>
      <p:sp>
        <p:nvSpPr>
          <p:cNvPr id="4" name="Footer Placeholder 3">
            <a:extLst>
              <a:ext uri="{FF2B5EF4-FFF2-40B4-BE49-F238E27FC236}">
                <a16:creationId xmlns:a16="http://schemas.microsoft.com/office/drawing/2014/main" id="{A28E9D88-BCE9-FA10-7CC1-00153873C7A9}"/>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5C64A1AF-8A96-5640-9342-EA8DF21A4BC0}"/>
              </a:ext>
            </a:extLst>
          </p:cNvPr>
          <p:cNvSpPr>
            <a:spLocks noGrp="1"/>
          </p:cNvSpPr>
          <p:nvPr>
            <p:ph type="sldNum" sz="quarter" idx="11"/>
          </p:nvPr>
        </p:nvSpPr>
        <p:spPr/>
        <p:txBody>
          <a:bodyPr/>
          <a:lstStyle/>
          <a:p>
            <a:fld id="{777C315E-488B-CD41-BE71-594F8E37D39E}" type="slidenum">
              <a:rPr lang="en-US" smtClean="0"/>
              <a:pPr/>
              <a:t>19</a:t>
            </a:fld>
            <a:endParaRPr lang="en-US"/>
          </a:p>
        </p:txBody>
      </p:sp>
      <p:pic>
        <p:nvPicPr>
          <p:cNvPr id="6" name="Content Placeholder 5">
            <a:extLst>
              <a:ext uri="{FF2B5EF4-FFF2-40B4-BE49-F238E27FC236}">
                <a16:creationId xmlns:a16="http://schemas.microsoft.com/office/drawing/2014/main" id="{B6E4D09F-A5F4-26DB-7FD4-FCC0CE2C2DFC}"/>
              </a:ext>
            </a:extLst>
          </p:cNvPr>
          <p:cNvPicPr>
            <a:picLocks noGrp="1" noChangeAspect="1"/>
          </p:cNvPicPr>
          <p:nvPr>
            <p:ph idx="1"/>
          </p:nvPr>
        </p:nvPicPr>
        <p:blipFill rotWithShape="1">
          <a:blip r:embed="rId3"/>
          <a:srcRect b="2930"/>
          <a:stretch/>
        </p:blipFill>
        <p:spPr>
          <a:xfrm>
            <a:off x="2925582" y="1572316"/>
            <a:ext cx="6340835" cy="4537540"/>
          </a:xfrm>
          <a:prstGeom prst="rect">
            <a:avLst/>
          </a:prstGeom>
        </p:spPr>
      </p:pic>
    </p:spTree>
    <p:extLst>
      <p:ext uri="{BB962C8B-B14F-4D97-AF65-F5344CB8AC3E}">
        <p14:creationId xmlns:p14="http://schemas.microsoft.com/office/powerpoint/2010/main" val="87162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43DDF-00B0-D27B-C385-96619E55E541}"/>
              </a:ext>
            </a:extLst>
          </p:cNvPr>
          <p:cNvSpPr>
            <a:spLocks noGrp="1"/>
          </p:cNvSpPr>
          <p:nvPr>
            <p:ph type="title"/>
          </p:nvPr>
        </p:nvSpPr>
        <p:spPr/>
        <p:txBody>
          <a:bodyPr/>
          <a:lstStyle/>
          <a:p>
            <a:r>
              <a:rPr lang="en-US"/>
              <a:t>Let’s start with a simple question…</a:t>
            </a:r>
          </a:p>
        </p:txBody>
      </p:sp>
      <p:sp>
        <p:nvSpPr>
          <p:cNvPr id="3" name="Content Placeholder 2">
            <a:extLst>
              <a:ext uri="{FF2B5EF4-FFF2-40B4-BE49-F238E27FC236}">
                <a16:creationId xmlns:a16="http://schemas.microsoft.com/office/drawing/2014/main" id="{B9F27F4A-D1F9-3A2C-3CC2-02FCCC320542}"/>
              </a:ext>
            </a:extLst>
          </p:cNvPr>
          <p:cNvSpPr>
            <a:spLocks noGrp="1"/>
          </p:cNvSpPr>
          <p:nvPr>
            <p:ph idx="1"/>
          </p:nvPr>
        </p:nvSpPr>
        <p:spPr/>
        <p:txBody>
          <a:bodyPr/>
          <a:lstStyle/>
          <a:p>
            <a:r>
              <a:rPr lang="en-US"/>
              <a:t>What percentage of each production animal in the U.S. is consumed? </a:t>
            </a:r>
          </a:p>
        </p:txBody>
      </p:sp>
      <p:sp>
        <p:nvSpPr>
          <p:cNvPr id="4" name="Footer Placeholder 3">
            <a:extLst>
              <a:ext uri="{FF2B5EF4-FFF2-40B4-BE49-F238E27FC236}">
                <a16:creationId xmlns:a16="http://schemas.microsoft.com/office/drawing/2014/main" id="{955A0FAC-A997-6001-2AEB-984C54EB6296}"/>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0BEB9F5A-F241-2DEC-35E4-4BC29B60623E}"/>
              </a:ext>
            </a:extLst>
          </p:cNvPr>
          <p:cNvSpPr>
            <a:spLocks noGrp="1"/>
          </p:cNvSpPr>
          <p:nvPr>
            <p:ph type="sldNum" sz="quarter" idx="11"/>
          </p:nvPr>
        </p:nvSpPr>
        <p:spPr/>
        <p:txBody>
          <a:bodyPr/>
          <a:lstStyle/>
          <a:p>
            <a:fld id="{777C315E-488B-CD41-BE71-594F8E37D39E}" type="slidenum">
              <a:rPr lang="en-US" smtClean="0"/>
              <a:pPr/>
              <a:t>2</a:t>
            </a:fld>
            <a:endParaRPr lang="en-US"/>
          </a:p>
        </p:txBody>
      </p:sp>
      <p:pic>
        <p:nvPicPr>
          <p:cNvPr id="6" name="Picture 2" descr="How to identify common breeds of beef cattle - Farm and Dairy">
            <a:extLst>
              <a:ext uri="{FF2B5EF4-FFF2-40B4-BE49-F238E27FC236}">
                <a16:creationId xmlns:a16="http://schemas.microsoft.com/office/drawing/2014/main" id="{E9A7931A-21A0-AFC0-EBA9-4A2AE2A3D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197" y="2714643"/>
            <a:ext cx="4189679" cy="33460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hickens On Traditional Free Range Poultry Farm Stock Photo - Download  Image Now - Chicken - Bird, Vitality, Live Event - iStock">
            <a:extLst>
              <a:ext uri="{FF2B5EF4-FFF2-40B4-BE49-F238E27FC236}">
                <a16:creationId xmlns:a16="http://schemas.microsoft.com/office/drawing/2014/main" id="{CD0EFE8A-A989-7C7B-F506-9DB4D22E31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9812" y="2740462"/>
            <a:ext cx="2778964" cy="14961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urprising Benefits of Using Sheep as Lawn Mowers | UC Davis">
            <a:extLst>
              <a:ext uri="{FF2B5EF4-FFF2-40B4-BE49-F238E27FC236}">
                <a16:creationId xmlns:a16="http://schemas.microsoft.com/office/drawing/2014/main" id="{CA9DE0F1-ED68-63D9-FEE1-CB7F943AF5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9812" y="4491821"/>
            <a:ext cx="2778964" cy="15688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9B29F7D-03AA-5B64-3D6C-86133CB2A2F9}"/>
              </a:ext>
            </a:extLst>
          </p:cNvPr>
          <p:cNvPicPr>
            <a:picLocks noChangeAspect="1"/>
          </p:cNvPicPr>
          <p:nvPr/>
        </p:nvPicPr>
        <p:blipFill>
          <a:blip r:embed="rId6"/>
          <a:stretch>
            <a:fillRect/>
          </a:stretch>
        </p:blipFill>
        <p:spPr>
          <a:xfrm>
            <a:off x="7951818" y="2740462"/>
            <a:ext cx="3824513" cy="3346027"/>
          </a:xfrm>
          <a:prstGeom prst="rect">
            <a:avLst/>
          </a:prstGeom>
        </p:spPr>
      </p:pic>
    </p:spTree>
    <p:extLst>
      <p:ext uri="{BB962C8B-B14F-4D97-AF65-F5344CB8AC3E}">
        <p14:creationId xmlns:p14="http://schemas.microsoft.com/office/powerpoint/2010/main" val="3446111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96521-975D-7D06-83B8-5C53FD7F7488}"/>
              </a:ext>
            </a:extLst>
          </p:cNvPr>
          <p:cNvSpPr>
            <a:spLocks noGrp="1"/>
          </p:cNvSpPr>
          <p:nvPr>
            <p:ph type="title"/>
          </p:nvPr>
        </p:nvSpPr>
        <p:spPr/>
        <p:txBody>
          <a:bodyPr/>
          <a:lstStyle/>
          <a:p>
            <a:r>
              <a:rPr lang="en-US"/>
              <a:t>Grinding raw materials </a:t>
            </a:r>
          </a:p>
        </p:txBody>
      </p:sp>
      <p:sp>
        <p:nvSpPr>
          <p:cNvPr id="3" name="Content Placeholder 2">
            <a:extLst>
              <a:ext uri="{FF2B5EF4-FFF2-40B4-BE49-F238E27FC236}">
                <a16:creationId xmlns:a16="http://schemas.microsoft.com/office/drawing/2014/main" id="{DC282E8E-2357-A11C-7D1D-C561F6639996}"/>
              </a:ext>
            </a:extLst>
          </p:cNvPr>
          <p:cNvSpPr>
            <a:spLocks noGrp="1"/>
          </p:cNvSpPr>
          <p:nvPr>
            <p:ph idx="1"/>
          </p:nvPr>
        </p:nvSpPr>
        <p:spPr/>
        <p:txBody>
          <a:bodyPr/>
          <a:lstStyle/>
          <a:p>
            <a:r>
              <a:rPr lang="en-US" b="1"/>
              <a:t>Pregrinders: </a:t>
            </a:r>
            <a:r>
              <a:rPr lang="en-US"/>
              <a:t>Equipment used to reduce the size of raw materials before they enter the cookers. </a:t>
            </a:r>
          </a:p>
          <a:p>
            <a:r>
              <a:rPr lang="en-US" b="1"/>
              <a:t>Purpose: </a:t>
            </a:r>
            <a:r>
              <a:rPr lang="en-US"/>
              <a:t>Pregrinders break down raw materials into smaller particles for efficient processing. </a:t>
            </a:r>
          </a:p>
          <a:p>
            <a:r>
              <a:rPr lang="en-US" b="1"/>
              <a:t>Benefits: </a:t>
            </a:r>
            <a:r>
              <a:rPr lang="en-US"/>
              <a:t>Enhances heat transfer and ensures uniform cooking in the cookers, improving overall process efficiency. </a:t>
            </a:r>
            <a:endParaRPr lang="en-US" b="1"/>
          </a:p>
        </p:txBody>
      </p:sp>
      <p:sp>
        <p:nvSpPr>
          <p:cNvPr id="4" name="Footer Placeholder 3">
            <a:extLst>
              <a:ext uri="{FF2B5EF4-FFF2-40B4-BE49-F238E27FC236}">
                <a16:creationId xmlns:a16="http://schemas.microsoft.com/office/drawing/2014/main" id="{C1DD459B-43A0-198A-2E9F-8F90FF9B2AE4}"/>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F3D6424E-023D-7B72-AE62-CEA4BD4FC4AD}"/>
              </a:ext>
            </a:extLst>
          </p:cNvPr>
          <p:cNvSpPr>
            <a:spLocks noGrp="1"/>
          </p:cNvSpPr>
          <p:nvPr>
            <p:ph type="sldNum" sz="quarter" idx="11"/>
          </p:nvPr>
        </p:nvSpPr>
        <p:spPr/>
        <p:txBody>
          <a:bodyPr/>
          <a:lstStyle/>
          <a:p>
            <a:fld id="{777C315E-488B-CD41-BE71-594F8E37D39E}" type="slidenum">
              <a:rPr lang="en-US" smtClean="0"/>
              <a:pPr/>
              <a:t>20</a:t>
            </a:fld>
            <a:endParaRPr lang="en-US"/>
          </a:p>
        </p:txBody>
      </p:sp>
      <p:pic>
        <p:nvPicPr>
          <p:cNvPr id="7" name="Picture 6" descr="Crusher for Poultry | Meat Grinder | Fish Crusher | TG MACHINES">
            <a:extLst>
              <a:ext uri="{FF2B5EF4-FFF2-40B4-BE49-F238E27FC236}">
                <a16:creationId xmlns:a16="http://schemas.microsoft.com/office/drawing/2014/main" id="{C761A561-490A-4961-198F-7EDB8906D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475" y="3050441"/>
            <a:ext cx="4132386" cy="3305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722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A74A2-BAD2-EBD0-139C-65F601748C9A}"/>
              </a:ext>
            </a:extLst>
          </p:cNvPr>
          <p:cNvSpPr>
            <a:spLocks noGrp="1"/>
          </p:cNvSpPr>
          <p:nvPr>
            <p:ph type="title"/>
          </p:nvPr>
        </p:nvSpPr>
        <p:spPr/>
        <p:txBody>
          <a:bodyPr/>
          <a:lstStyle/>
          <a:p>
            <a:r>
              <a:rPr lang="en-US"/>
              <a:t>Cooking raw materials	</a:t>
            </a:r>
          </a:p>
        </p:txBody>
      </p:sp>
      <p:sp>
        <p:nvSpPr>
          <p:cNvPr id="3" name="Content Placeholder 2">
            <a:extLst>
              <a:ext uri="{FF2B5EF4-FFF2-40B4-BE49-F238E27FC236}">
                <a16:creationId xmlns:a16="http://schemas.microsoft.com/office/drawing/2014/main" id="{92A89A75-326B-AB44-2009-38FF23300005}"/>
              </a:ext>
            </a:extLst>
          </p:cNvPr>
          <p:cNvSpPr>
            <a:spLocks noGrp="1"/>
          </p:cNvSpPr>
          <p:nvPr>
            <p:ph idx="1"/>
          </p:nvPr>
        </p:nvSpPr>
        <p:spPr/>
        <p:txBody>
          <a:bodyPr/>
          <a:lstStyle/>
          <a:p>
            <a:r>
              <a:rPr lang="en-US" b="1"/>
              <a:t>Various cooker types: </a:t>
            </a:r>
            <a:r>
              <a:rPr lang="en-US"/>
              <a:t>Includes giant pressurized deep fryers and other industrial cookers used for rendering animal by-products. </a:t>
            </a:r>
          </a:p>
          <a:p>
            <a:r>
              <a:rPr lang="en-US" b="1"/>
              <a:t>Controlled conditions: </a:t>
            </a:r>
            <a:r>
              <a:rPr lang="en-US"/>
              <a:t>Cooking is performed at specific </a:t>
            </a:r>
            <a:r>
              <a:rPr lang="en-US" b="1"/>
              <a:t>temperatures</a:t>
            </a:r>
            <a:r>
              <a:rPr lang="en-US"/>
              <a:t>, </a:t>
            </a:r>
            <a:r>
              <a:rPr lang="en-US" b="1"/>
              <a:t>times</a:t>
            </a:r>
            <a:r>
              <a:rPr lang="en-US"/>
              <a:t> and </a:t>
            </a:r>
            <a:r>
              <a:rPr lang="en-US" b="1"/>
              <a:t>pressures</a:t>
            </a:r>
            <a:r>
              <a:rPr lang="en-US"/>
              <a:t> to ensure effective pathogen elimination. </a:t>
            </a:r>
            <a:endParaRPr lang="en-US" b="1"/>
          </a:p>
        </p:txBody>
      </p:sp>
      <p:sp>
        <p:nvSpPr>
          <p:cNvPr id="4" name="Footer Placeholder 3">
            <a:extLst>
              <a:ext uri="{FF2B5EF4-FFF2-40B4-BE49-F238E27FC236}">
                <a16:creationId xmlns:a16="http://schemas.microsoft.com/office/drawing/2014/main" id="{F94FD575-054C-FF04-C32F-12E25E715A80}"/>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DA5523C5-83E6-1CAA-3B4C-28D7814DED62}"/>
              </a:ext>
            </a:extLst>
          </p:cNvPr>
          <p:cNvSpPr>
            <a:spLocks noGrp="1"/>
          </p:cNvSpPr>
          <p:nvPr>
            <p:ph type="sldNum" sz="quarter" idx="11"/>
          </p:nvPr>
        </p:nvSpPr>
        <p:spPr/>
        <p:txBody>
          <a:bodyPr/>
          <a:lstStyle/>
          <a:p>
            <a:fld id="{777C315E-488B-CD41-BE71-594F8E37D39E}" type="slidenum">
              <a:rPr lang="en-US" smtClean="0"/>
              <a:pPr/>
              <a:t>21</a:t>
            </a:fld>
            <a:endParaRPr lang="en-US"/>
          </a:p>
        </p:txBody>
      </p:sp>
      <p:pic>
        <p:nvPicPr>
          <p:cNvPr id="7" name="Picture 5" descr="Rendering Continuous Cooker | Rendering Machine | Animal Waste Cooker | TG  MACHINES">
            <a:extLst>
              <a:ext uri="{FF2B5EF4-FFF2-40B4-BE49-F238E27FC236}">
                <a16:creationId xmlns:a16="http://schemas.microsoft.com/office/drawing/2014/main" id="{9247CE72-AB33-A7D8-8F3C-344F5A8AA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7808" y="3259043"/>
            <a:ext cx="3776383" cy="3021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764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CD57A-DFC8-83DC-F08E-97DBB369ED57}"/>
              </a:ext>
            </a:extLst>
          </p:cNvPr>
          <p:cNvSpPr>
            <a:spLocks noGrp="1"/>
          </p:cNvSpPr>
          <p:nvPr>
            <p:ph type="title"/>
          </p:nvPr>
        </p:nvSpPr>
        <p:spPr/>
        <p:txBody>
          <a:bodyPr/>
          <a:lstStyle/>
          <a:p>
            <a:r>
              <a:rPr lang="en-US"/>
              <a:t>Pressing</a:t>
            </a:r>
          </a:p>
        </p:txBody>
      </p:sp>
      <p:sp>
        <p:nvSpPr>
          <p:cNvPr id="3" name="Content Placeholder 2">
            <a:extLst>
              <a:ext uri="{FF2B5EF4-FFF2-40B4-BE49-F238E27FC236}">
                <a16:creationId xmlns:a16="http://schemas.microsoft.com/office/drawing/2014/main" id="{9EF8C49A-2388-187B-BA7B-4C1652C6C078}"/>
              </a:ext>
            </a:extLst>
          </p:cNvPr>
          <p:cNvSpPr>
            <a:spLocks noGrp="1"/>
          </p:cNvSpPr>
          <p:nvPr>
            <p:ph idx="1"/>
          </p:nvPr>
        </p:nvSpPr>
        <p:spPr/>
        <p:txBody>
          <a:bodyPr/>
          <a:lstStyle/>
          <a:p>
            <a:r>
              <a:rPr lang="en-US" b="1"/>
              <a:t>Types of presses: </a:t>
            </a:r>
            <a:r>
              <a:rPr lang="en-US"/>
              <a:t>Various presses are used in rendering to separate proteins from fat. </a:t>
            </a:r>
          </a:p>
          <a:p>
            <a:r>
              <a:rPr lang="en-US" b="1"/>
              <a:t>Function of presses: </a:t>
            </a:r>
            <a:r>
              <a:rPr lang="en-US"/>
              <a:t>Presses are designed to press the material, effectively separating proteins (meal) from fat. </a:t>
            </a:r>
          </a:p>
          <a:p>
            <a:r>
              <a:rPr lang="en-US" b="1"/>
              <a:t>Separation Outcome: </a:t>
            </a:r>
            <a:r>
              <a:rPr lang="en-US"/>
              <a:t>Results in distinct products– protein mean and extracted fat– for further processing. </a:t>
            </a:r>
            <a:endParaRPr lang="en-US" b="1"/>
          </a:p>
        </p:txBody>
      </p:sp>
      <p:sp>
        <p:nvSpPr>
          <p:cNvPr id="4" name="Footer Placeholder 3">
            <a:extLst>
              <a:ext uri="{FF2B5EF4-FFF2-40B4-BE49-F238E27FC236}">
                <a16:creationId xmlns:a16="http://schemas.microsoft.com/office/drawing/2014/main" id="{FD3CFF78-4E89-84AC-F527-61620DAA09D0}"/>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C306103A-9059-16CA-A593-81618E5FC069}"/>
              </a:ext>
            </a:extLst>
          </p:cNvPr>
          <p:cNvSpPr>
            <a:spLocks noGrp="1"/>
          </p:cNvSpPr>
          <p:nvPr>
            <p:ph type="sldNum" sz="quarter" idx="11"/>
          </p:nvPr>
        </p:nvSpPr>
        <p:spPr/>
        <p:txBody>
          <a:bodyPr/>
          <a:lstStyle/>
          <a:p>
            <a:fld id="{777C315E-488B-CD41-BE71-594F8E37D39E}" type="slidenum">
              <a:rPr lang="en-US" smtClean="0"/>
              <a:pPr/>
              <a:t>22</a:t>
            </a:fld>
            <a:endParaRPr lang="en-US"/>
          </a:p>
        </p:txBody>
      </p:sp>
      <p:pic>
        <p:nvPicPr>
          <p:cNvPr id="8" name="Picture 7" descr="A blue and silver machine&#10;&#10;Description automatically generated">
            <a:extLst>
              <a:ext uri="{FF2B5EF4-FFF2-40B4-BE49-F238E27FC236}">
                <a16:creationId xmlns:a16="http://schemas.microsoft.com/office/drawing/2014/main" id="{85DB8A00-0585-C6B7-1EB9-55DDEAFBF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861" y="4203090"/>
            <a:ext cx="3408484" cy="1705948"/>
          </a:xfrm>
          <a:prstGeom prst="rect">
            <a:avLst/>
          </a:prstGeom>
        </p:spPr>
      </p:pic>
      <p:pic>
        <p:nvPicPr>
          <p:cNvPr id="9" name="Picture 5" descr="Fat press - Mavitec Rendering">
            <a:extLst>
              <a:ext uri="{FF2B5EF4-FFF2-40B4-BE49-F238E27FC236}">
                <a16:creationId xmlns:a16="http://schemas.microsoft.com/office/drawing/2014/main" id="{52A6CFD6-2D07-6263-5885-CACFD623D5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983" y="4046016"/>
            <a:ext cx="2819371" cy="21145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Fat Screw Press HM - Haarslev">
            <a:extLst>
              <a:ext uri="{FF2B5EF4-FFF2-40B4-BE49-F238E27FC236}">
                <a16:creationId xmlns:a16="http://schemas.microsoft.com/office/drawing/2014/main" id="{E53F611F-C820-BF32-726F-B52D263863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8992" y="3758160"/>
            <a:ext cx="2920398" cy="240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02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6E27B-D2D0-9E47-A12C-23C236B109C9}"/>
              </a:ext>
            </a:extLst>
          </p:cNvPr>
          <p:cNvSpPr>
            <a:spLocks noGrp="1"/>
          </p:cNvSpPr>
          <p:nvPr>
            <p:ph type="title"/>
          </p:nvPr>
        </p:nvSpPr>
        <p:spPr/>
        <p:txBody>
          <a:bodyPr/>
          <a:lstStyle/>
          <a:p>
            <a:r>
              <a:rPr lang="en-US"/>
              <a:t>Hammer Mill	</a:t>
            </a:r>
          </a:p>
        </p:txBody>
      </p:sp>
      <p:sp>
        <p:nvSpPr>
          <p:cNvPr id="3" name="Content Placeholder 2">
            <a:extLst>
              <a:ext uri="{FF2B5EF4-FFF2-40B4-BE49-F238E27FC236}">
                <a16:creationId xmlns:a16="http://schemas.microsoft.com/office/drawing/2014/main" id="{EEEAF4BB-06DA-8BE8-D930-EEF8E750774E}"/>
              </a:ext>
            </a:extLst>
          </p:cNvPr>
          <p:cNvSpPr>
            <a:spLocks noGrp="1"/>
          </p:cNvSpPr>
          <p:nvPr>
            <p:ph idx="1"/>
          </p:nvPr>
        </p:nvSpPr>
        <p:spPr/>
        <p:txBody>
          <a:bodyPr/>
          <a:lstStyle/>
          <a:p>
            <a:r>
              <a:rPr lang="en-US" b="1"/>
              <a:t>Purpose: </a:t>
            </a:r>
            <a:r>
              <a:rPr lang="en-US"/>
              <a:t>Breaks down protein meal into smaller, uniform-sized particles. </a:t>
            </a:r>
          </a:p>
          <a:p>
            <a:r>
              <a:rPr lang="en-US" b="1"/>
              <a:t>Functionality:</a:t>
            </a:r>
            <a:r>
              <a:rPr lang="en-US"/>
              <a:t> Ensures consistent particle size for improved processing. </a:t>
            </a:r>
            <a:endParaRPr lang="en-US" b="1"/>
          </a:p>
        </p:txBody>
      </p:sp>
      <p:sp>
        <p:nvSpPr>
          <p:cNvPr id="4" name="Footer Placeholder 3">
            <a:extLst>
              <a:ext uri="{FF2B5EF4-FFF2-40B4-BE49-F238E27FC236}">
                <a16:creationId xmlns:a16="http://schemas.microsoft.com/office/drawing/2014/main" id="{0C1B34A0-BA93-0D6B-A5F2-4F2FD814E687}"/>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A2EF4A9E-7E35-0829-E673-15CCD8C842A8}"/>
              </a:ext>
            </a:extLst>
          </p:cNvPr>
          <p:cNvSpPr>
            <a:spLocks noGrp="1"/>
          </p:cNvSpPr>
          <p:nvPr>
            <p:ph type="sldNum" sz="quarter" idx="11"/>
          </p:nvPr>
        </p:nvSpPr>
        <p:spPr/>
        <p:txBody>
          <a:bodyPr/>
          <a:lstStyle/>
          <a:p>
            <a:fld id="{777C315E-488B-CD41-BE71-594F8E37D39E}" type="slidenum">
              <a:rPr lang="en-US" smtClean="0"/>
              <a:pPr/>
              <a:t>23</a:t>
            </a:fld>
            <a:endParaRPr lang="en-US"/>
          </a:p>
        </p:txBody>
      </p:sp>
      <p:pic>
        <p:nvPicPr>
          <p:cNvPr id="6" name="Picture 5">
            <a:extLst>
              <a:ext uri="{FF2B5EF4-FFF2-40B4-BE49-F238E27FC236}">
                <a16:creationId xmlns:a16="http://schemas.microsoft.com/office/drawing/2014/main" id="{08F0FB43-4AC7-C355-047C-47239BBF0AD5}"/>
              </a:ext>
            </a:extLst>
          </p:cNvPr>
          <p:cNvPicPr>
            <a:picLocks noChangeAspect="1"/>
          </p:cNvPicPr>
          <p:nvPr/>
        </p:nvPicPr>
        <p:blipFill>
          <a:blip r:embed="rId3"/>
          <a:stretch>
            <a:fillRect/>
          </a:stretch>
        </p:blipFill>
        <p:spPr>
          <a:xfrm>
            <a:off x="1623796" y="3112477"/>
            <a:ext cx="4095750" cy="2857500"/>
          </a:xfrm>
          <a:prstGeom prst="rect">
            <a:avLst/>
          </a:prstGeom>
        </p:spPr>
      </p:pic>
      <p:pic>
        <p:nvPicPr>
          <p:cNvPr id="7" name="Picture 5" descr="Full Circle Hammer Mill - Air Swept Mills | Stedman Machine Company">
            <a:extLst>
              <a:ext uri="{FF2B5EF4-FFF2-40B4-BE49-F238E27FC236}">
                <a16:creationId xmlns:a16="http://schemas.microsoft.com/office/drawing/2014/main" id="{37AEC4D7-51F1-0F18-F6E5-57B74DF00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6492" y="2987952"/>
            <a:ext cx="2656592" cy="298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455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EAAE1-538C-4B28-8DEE-602DEF7F75AA}"/>
              </a:ext>
            </a:extLst>
          </p:cNvPr>
          <p:cNvSpPr>
            <a:spLocks noGrp="1"/>
          </p:cNvSpPr>
          <p:nvPr>
            <p:ph type="title"/>
          </p:nvPr>
        </p:nvSpPr>
        <p:spPr/>
        <p:txBody>
          <a:bodyPr/>
          <a:lstStyle/>
          <a:p>
            <a:r>
              <a:rPr lang="en-US"/>
              <a:t>Protein Meal - Screening</a:t>
            </a:r>
          </a:p>
        </p:txBody>
      </p:sp>
      <p:sp>
        <p:nvSpPr>
          <p:cNvPr id="3" name="Content Placeholder 2">
            <a:extLst>
              <a:ext uri="{FF2B5EF4-FFF2-40B4-BE49-F238E27FC236}">
                <a16:creationId xmlns:a16="http://schemas.microsoft.com/office/drawing/2014/main" id="{6E2F78DB-F5A3-CC9B-A973-FD81BD3EF15E}"/>
              </a:ext>
            </a:extLst>
          </p:cNvPr>
          <p:cNvSpPr>
            <a:spLocks noGrp="1"/>
          </p:cNvSpPr>
          <p:nvPr>
            <p:ph idx="1"/>
          </p:nvPr>
        </p:nvSpPr>
        <p:spPr/>
        <p:txBody>
          <a:bodyPr/>
          <a:lstStyle/>
          <a:p>
            <a:r>
              <a:rPr lang="en-US" b="1"/>
              <a:t>Shifting process: </a:t>
            </a:r>
            <a:r>
              <a:rPr lang="en-US"/>
              <a:t>Meal is sifted through a screen to insure uniform particle size. </a:t>
            </a:r>
          </a:p>
          <a:p>
            <a:r>
              <a:rPr lang="en-US" b="1"/>
              <a:t>Quality control: </a:t>
            </a:r>
            <a:r>
              <a:rPr lang="en-US"/>
              <a:t>Ensures a uniform product by removing oversized particles.</a:t>
            </a:r>
          </a:p>
          <a:p>
            <a:r>
              <a:rPr lang="en-US" b="1"/>
              <a:t>Recycling large particles: </a:t>
            </a:r>
            <a:r>
              <a:rPr lang="en-US"/>
              <a:t>Oversized particles are sent back through the hammer mill for further size reduction.</a:t>
            </a:r>
            <a:endParaRPr lang="en-US" b="1"/>
          </a:p>
        </p:txBody>
      </p:sp>
      <p:sp>
        <p:nvSpPr>
          <p:cNvPr id="4" name="Footer Placeholder 3">
            <a:extLst>
              <a:ext uri="{FF2B5EF4-FFF2-40B4-BE49-F238E27FC236}">
                <a16:creationId xmlns:a16="http://schemas.microsoft.com/office/drawing/2014/main" id="{E66F9D4C-EB1D-24E8-7129-1E50D00349B0}"/>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69E732AF-B418-E644-CC1E-B3A6C92F292C}"/>
              </a:ext>
            </a:extLst>
          </p:cNvPr>
          <p:cNvSpPr>
            <a:spLocks noGrp="1"/>
          </p:cNvSpPr>
          <p:nvPr>
            <p:ph type="sldNum" sz="quarter" idx="11"/>
          </p:nvPr>
        </p:nvSpPr>
        <p:spPr/>
        <p:txBody>
          <a:bodyPr/>
          <a:lstStyle/>
          <a:p>
            <a:fld id="{777C315E-488B-CD41-BE71-594F8E37D39E}" type="slidenum">
              <a:rPr lang="en-US" smtClean="0"/>
              <a:pPr/>
              <a:t>24</a:t>
            </a:fld>
            <a:endParaRPr lang="en-US"/>
          </a:p>
        </p:txBody>
      </p:sp>
      <p:pic>
        <p:nvPicPr>
          <p:cNvPr id="6" name="Picture 5">
            <a:extLst>
              <a:ext uri="{FF2B5EF4-FFF2-40B4-BE49-F238E27FC236}">
                <a16:creationId xmlns:a16="http://schemas.microsoft.com/office/drawing/2014/main" id="{120E18EA-32AE-1183-4C4C-091217A3816C}"/>
              </a:ext>
            </a:extLst>
          </p:cNvPr>
          <p:cNvPicPr>
            <a:picLocks noChangeAspect="1"/>
          </p:cNvPicPr>
          <p:nvPr/>
        </p:nvPicPr>
        <p:blipFill>
          <a:blip r:embed="rId3"/>
          <a:stretch>
            <a:fillRect/>
          </a:stretch>
        </p:blipFill>
        <p:spPr>
          <a:xfrm>
            <a:off x="4117730" y="2142860"/>
            <a:ext cx="3956539" cy="3956539"/>
          </a:xfrm>
          <a:prstGeom prst="rect">
            <a:avLst/>
          </a:prstGeom>
        </p:spPr>
      </p:pic>
    </p:spTree>
    <p:extLst>
      <p:ext uri="{BB962C8B-B14F-4D97-AF65-F5344CB8AC3E}">
        <p14:creationId xmlns:p14="http://schemas.microsoft.com/office/powerpoint/2010/main" val="1378012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ECD6-5196-971D-9BF0-6FEC906E9EF1}"/>
              </a:ext>
            </a:extLst>
          </p:cNvPr>
          <p:cNvSpPr>
            <a:spLocks noGrp="1"/>
          </p:cNvSpPr>
          <p:nvPr>
            <p:ph type="title"/>
          </p:nvPr>
        </p:nvSpPr>
        <p:spPr/>
        <p:txBody>
          <a:bodyPr/>
          <a:lstStyle/>
          <a:p>
            <a:r>
              <a:rPr lang="en-US"/>
              <a:t>Protein meal – Silos for storage: </a:t>
            </a:r>
          </a:p>
        </p:txBody>
      </p:sp>
      <p:sp>
        <p:nvSpPr>
          <p:cNvPr id="3" name="Content Placeholder 2">
            <a:extLst>
              <a:ext uri="{FF2B5EF4-FFF2-40B4-BE49-F238E27FC236}">
                <a16:creationId xmlns:a16="http://schemas.microsoft.com/office/drawing/2014/main" id="{E84EB39B-F596-6859-A751-2164DD798145}"/>
              </a:ext>
            </a:extLst>
          </p:cNvPr>
          <p:cNvSpPr>
            <a:spLocks noGrp="1"/>
          </p:cNvSpPr>
          <p:nvPr>
            <p:ph idx="1"/>
          </p:nvPr>
        </p:nvSpPr>
        <p:spPr/>
        <p:txBody>
          <a:bodyPr/>
          <a:lstStyle/>
          <a:p>
            <a:r>
              <a:rPr lang="en-US" b="1"/>
              <a:t>Storage: </a:t>
            </a:r>
            <a:r>
              <a:rPr lang="en-US"/>
              <a:t>Meal is transferred to storage silos after processing.’</a:t>
            </a:r>
          </a:p>
          <a:p>
            <a:r>
              <a:rPr lang="en-US" b="1"/>
              <a:t>Transport readiness: </a:t>
            </a:r>
            <a:r>
              <a:rPr lang="en-US"/>
              <a:t>Stored meal awaits loading onto trucks, railcars or export containers.</a:t>
            </a:r>
          </a:p>
          <a:p>
            <a:r>
              <a:rPr lang="en-US" b="1"/>
              <a:t>Efficient handling: </a:t>
            </a:r>
            <a:r>
              <a:rPr lang="en-US"/>
              <a:t>Ensures streamlines transport for further distribution. </a:t>
            </a:r>
            <a:endParaRPr lang="en-US" b="1"/>
          </a:p>
        </p:txBody>
      </p:sp>
      <p:sp>
        <p:nvSpPr>
          <p:cNvPr id="4" name="Footer Placeholder 3">
            <a:extLst>
              <a:ext uri="{FF2B5EF4-FFF2-40B4-BE49-F238E27FC236}">
                <a16:creationId xmlns:a16="http://schemas.microsoft.com/office/drawing/2014/main" id="{BBEA4D8D-DCC0-6E3C-81AC-13FCB0839232}"/>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9734ACA5-D2E8-4DBF-9007-3ADAC6684C79}"/>
              </a:ext>
            </a:extLst>
          </p:cNvPr>
          <p:cNvSpPr>
            <a:spLocks noGrp="1"/>
          </p:cNvSpPr>
          <p:nvPr>
            <p:ph type="sldNum" sz="quarter" idx="11"/>
          </p:nvPr>
        </p:nvSpPr>
        <p:spPr/>
        <p:txBody>
          <a:bodyPr/>
          <a:lstStyle/>
          <a:p>
            <a:fld id="{777C315E-488B-CD41-BE71-594F8E37D39E}" type="slidenum">
              <a:rPr lang="en-US" smtClean="0"/>
              <a:pPr/>
              <a:t>25</a:t>
            </a:fld>
            <a:endParaRPr lang="en-US"/>
          </a:p>
        </p:txBody>
      </p:sp>
      <p:pic>
        <p:nvPicPr>
          <p:cNvPr id="6" name="Picture 5">
            <a:extLst>
              <a:ext uri="{FF2B5EF4-FFF2-40B4-BE49-F238E27FC236}">
                <a16:creationId xmlns:a16="http://schemas.microsoft.com/office/drawing/2014/main" id="{F55C2F4F-F776-D237-CBA7-B8579B0B5F88}"/>
              </a:ext>
            </a:extLst>
          </p:cNvPr>
          <p:cNvPicPr>
            <a:picLocks noChangeAspect="1"/>
          </p:cNvPicPr>
          <p:nvPr/>
        </p:nvPicPr>
        <p:blipFill>
          <a:blip r:embed="rId3"/>
          <a:stretch>
            <a:fillRect/>
          </a:stretch>
        </p:blipFill>
        <p:spPr>
          <a:xfrm>
            <a:off x="4718184" y="3429000"/>
            <a:ext cx="2755631" cy="2755631"/>
          </a:xfrm>
          <a:prstGeom prst="rect">
            <a:avLst/>
          </a:prstGeom>
        </p:spPr>
      </p:pic>
    </p:spTree>
    <p:extLst>
      <p:ext uri="{BB962C8B-B14F-4D97-AF65-F5344CB8AC3E}">
        <p14:creationId xmlns:p14="http://schemas.microsoft.com/office/powerpoint/2010/main" val="542113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B59D-298B-98A7-EE87-0EC04C90E322}"/>
              </a:ext>
            </a:extLst>
          </p:cNvPr>
          <p:cNvSpPr>
            <a:spLocks noGrp="1"/>
          </p:cNvSpPr>
          <p:nvPr>
            <p:ph type="title"/>
          </p:nvPr>
        </p:nvSpPr>
        <p:spPr/>
        <p:txBody>
          <a:bodyPr/>
          <a:lstStyle/>
          <a:p>
            <a:r>
              <a:rPr lang="en-US"/>
              <a:t>Fats – Purified: </a:t>
            </a:r>
          </a:p>
        </p:txBody>
      </p:sp>
      <p:sp>
        <p:nvSpPr>
          <p:cNvPr id="3" name="Content Placeholder 2">
            <a:extLst>
              <a:ext uri="{FF2B5EF4-FFF2-40B4-BE49-F238E27FC236}">
                <a16:creationId xmlns:a16="http://schemas.microsoft.com/office/drawing/2014/main" id="{5BC76747-5193-81B0-058F-24017736B30A}"/>
              </a:ext>
            </a:extLst>
          </p:cNvPr>
          <p:cNvSpPr>
            <a:spLocks noGrp="1"/>
          </p:cNvSpPr>
          <p:nvPr>
            <p:ph idx="1"/>
          </p:nvPr>
        </p:nvSpPr>
        <p:spPr/>
        <p:txBody>
          <a:bodyPr/>
          <a:lstStyle/>
          <a:p>
            <a:r>
              <a:rPr lang="en-US" b="1"/>
              <a:t>Centrifuge Process: </a:t>
            </a:r>
            <a:r>
              <a:rPr lang="en-US"/>
              <a:t>Fat is spun at high speeds to purify fat by removing the remaining solids. </a:t>
            </a:r>
          </a:p>
          <a:p>
            <a:r>
              <a:rPr lang="en-US" b="1"/>
              <a:t>Separation Mechanism: </a:t>
            </a:r>
            <a:r>
              <a:rPr lang="en-US"/>
              <a:t>Solids are pushed to the outer edges for effective removal. </a:t>
            </a:r>
          </a:p>
          <a:p>
            <a:r>
              <a:rPr lang="en-US" b="1"/>
              <a:t>Recycling Solids: </a:t>
            </a:r>
            <a:r>
              <a:rPr lang="en-US"/>
              <a:t>Extracting solids are sent back to the presses for further processing. </a:t>
            </a:r>
            <a:endParaRPr lang="en-US" b="1"/>
          </a:p>
        </p:txBody>
      </p:sp>
      <p:sp>
        <p:nvSpPr>
          <p:cNvPr id="4" name="Footer Placeholder 3">
            <a:extLst>
              <a:ext uri="{FF2B5EF4-FFF2-40B4-BE49-F238E27FC236}">
                <a16:creationId xmlns:a16="http://schemas.microsoft.com/office/drawing/2014/main" id="{794CBFC6-9F5B-CFC4-F853-729DECFC7B8F}"/>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93B2B194-D76E-98E6-7EBC-A7F9B630DCC7}"/>
              </a:ext>
            </a:extLst>
          </p:cNvPr>
          <p:cNvSpPr>
            <a:spLocks noGrp="1"/>
          </p:cNvSpPr>
          <p:nvPr>
            <p:ph type="sldNum" sz="quarter" idx="11"/>
          </p:nvPr>
        </p:nvSpPr>
        <p:spPr/>
        <p:txBody>
          <a:bodyPr/>
          <a:lstStyle/>
          <a:p>
            <a:fld id="{777C315E-488B-CD41-BE71-594F8E37D39E}" type="slidenum">
              <a:rPr lang="en-US" smtClean="0"/>
              <a:pPr/>
              <a:t>26</a:t>
            </a:fld>
            <a:endParaRPr lang="en-US"/>
          </a:p>
        </p:txBody>
      </p:sp>
      <p:pic>
        <p:nvPicPr>
          <p:cNvPr id="6" name="Picture 5">
            <a:extLst>
              <a:ext uri="{FF2B5EF4-FFF2-40B4-BE49-F238E27FC236}">
                <a16:creationId xmlns:a16="http://schemas.microsoft.com/office/drawing/2014/main" id="{25CBB042-4593-A313-47F7-8AAD33D73A22}"/>
              </a:ext>
            </a:extLst>
          </p:cNvPr>
          <p:cNvPicPr>
            <a:picLocks noChangeAspect="1"/>
          </p:cNvPicPr>
          <p:nvPr/>
        </p:nvPicPr>
        <p:blipFill>
          <a:blip r:embed="rId3"/>
          <a:stretch>
            <a:fillRect/>
          </a:stretch>
        </p:blipFill>
        <p:spPr>
          <a:xfrm>
            <a:off x="4225192" y="3508131"/>
            <a:ext cx="3596952" cy="2700762"/>
          </a:xfrm>
          <a:prstGeom prst="rect">
            <a:avLst/>
          </a:prstGeom>
        </p:spPr>
      </p:pic>
    </p:spTree>
    <p:extLst>
      <p:ext uri="{BB962C8B-B14F-4D97-AF65-F5344CB8AC3E}">
        <p14:creationId xmlns:p14="http://schemas.microsoft.com/office/powerpoint/2010/main" val="156636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89BC9-48E0-0A47-5FF7-C6B31B244DD1}"/>
              </a:ext>
            </a:extLst>
          </p:cNvPr>
          <p:cNvSpPr>
            <a:spLocks noGrp="1"/>
          </p:cNvSpPr>
          <p:nvPr>
            <p:ph type="title"/>
          </p:nvPr>
        </p:nvSpPr>
        <p:spPr/>
        <p:txBody>
          <a:bodyPr/>
          <a:lstStyle/>
          <a:p>
            <a:r>
              <a:rPr lang="en-US"/>
              <a:t>Fats – Tanks for storage </a:t>
            </a:r>
          </a:p>
        </p:txBody>
      </p:sp>
      <p:sp>
        <p:nvSpPr>
          <p:cNvPr id="3" name="Content Placeholder 2">
            <a:extLst>
              <a:ext uri="{FF2B5EF4-FFF2-40B4-BE49-F238E27FC236}">
                <a16:creationId xmlns:a16="http://schemas.microsoft.com/office/drawing/2014/main" id="{E5C0E6DE-1B4D-C9CF-E3F2-DF8661588899}"/>
              </a:ext>
            </a:extLst>
          </p:cNvPr>
          <p:cNvSpPr>
            <a:spLocks noGrp="1"/>
          </p:cNvSpPr>
          <p:nvPr>
            <p:ph idx="1"/>
          </p:nvPr>
        </p:nvSpPr>
        <p:spPr/>
        <p:txBody>
          <a:bodyPr/>
          <a:lstStyle/>
          <a:p>
            <a:r>
              <a:rPr lang="en-US" b="1"/>
              <a:t>Storage: </a:t>
            </a:r>
            <a:r>
              <a:rPr lang="en-US"/>
              <a:t>Cleaned fat is transferred to storage tanks after separation. </a:t>
            </a:r>
          </a:p>
          <a:p>
            <a:r>
              <a:rPr lang="en-US" b="1"/>
              <a:t>Transport readiness: </a:t>
            </a:r>
            <a:r>
              <a:rPr lang="en-US"/>
              <a:t>Stored fat awaits loading into tankers, rail tanks or ships for export </a:t>
            </a:r>
            <a:endParaRPr lang="en-US" b="1"/>
          </a:p>
        </p:txBody>
      </p:sp>
      <p:sp>
        <p:nvSpPr>
          <p:cNvPr id="4" name="Footer Placeholder 3">
            <a:extLst>
              <a:ext uri="{FF2B5EF4-FFF2-40B4-BE49-F238E27FC236}">
                <a16:creationId xmlns:a16="http://schemas.microsoft.com/office/drawing/2014/main" id="{47FC7780-B255-1648-43BC-043BD3D22199}"/>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FC80439F-D431-5ED6-2736-7D2E0685F57B}"/>
              </a:ext>
            </a:extLst>
          </p:cNvPr>
          <p:cNvSpPr>
            <a:spLocks noGrp="1"/>
          </p:cNvSpPr>
          <p:nvPr>
            <p:ph type="sldNum" sz="quarter" idx="11"/>
          </p:nvPr>
        </p:nvSpPr>
        <p:spPr/>
        <p:txBody>
          <a:bodyPr/>
          <a:lstStyle/>
          <a:p>
            <a:fld id="{777C315E-488B-CD41-BE71-594F8E37D39E}" type="slidenum">
              <a:rPr lang="en-US" smtClean="0"/>
              <a:pPr/>
              <a:t>27</a:t>
            </a:fld>
            <a:endParaRPr lang="en-US"/>
          </a:p>
        </p:txBody>
      </p:sp>
      <p:pic>
        <p:nvPicPr>
          <p:cNvPr id="6" name="Picture 5" descr="A large metal silos with stairs&#10;&#10;Description automatically generated">
            <a:extLst>
              <a:ext uri="{FF2B5EF4-FFF2-40B4-BE49-F238E27FC236}">
                <a16:creationId xmlns:a16="http://schemas.microsoft.com/office/drawing/2014/main" id="{79B5E339-DE9C-1DB6-B83F-BC2A0E82A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240" y="3401260"/>
            <a:ext cx="3597519" cy="2698139"/>
          </a:xfrm>
          <a:prstGeom prst="rect">
            <a:avLst/>
          </a:prstGeom>
        </p:spPr>
      </p:pic>
    </p:spTree>
    <p:extLst>
      <p:ext uri="{BB962C8B-B14F-4D97-AF65-F5344CB8AC3E}">
        <p14:creationId xmlns:p14="http://schemas.microsoft.com/office/powerpoint/2010/main" val="271863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ADB90-720C-808B-CCF7-5942EF1BD917}"/>
              </a:ext>
            </a:extLst>
          </p:cNvPr>
          <p:cNvSpPr>
            <a:spLocks noGrp="1"/>
          </p:cNvSpPr>
          <p:nvPr>
            <p:ph type="title"/>
          </p:nvPr>
        </p:nvSpPr>
        <p:spPr/>
        <p:txBody>
          <a:bodyPr/>
          <a:lstStyle/>
          <a:p>
            <a:r>
              <a:rPr lang="en-US"/>
              <a:t>Shipping to customers	</a:t>
            </a:r>
          </a:p>
        </p:txBody>
      </p:sp>
      <p:sp>
        <p:nvSpPr>
          <p:cNvPr id="3" name="Content Placeholder 2">
            <a:extLst>
              <a:ext uri="{FF2B5EF4-FFF2-40B4-BE49-F238E27FC236}">
                <a16:creationId xmlns:a16="http://schemas.microsoft.com/office/drawing/2014/main" id="{F3F2A7F8-A997-9099-34C6-077D86B03645}"/>
              </a:ext>
            </a:extLst>
          </p:cNvPr>
          <p:cNvSpPr>
            <a:spLocks noGrp="1"/>
          </p:cNvSpPr>
          <p:nvPr>
            <p:ph idx="1"/>
          </p:nvPr>
        </p:nvSpPr>
        <p:spPr/>
        <p:txBody>
          <a:bodyPr/>
          <a:lstStyle/>
          <a:p>
            <a:r>
              <a:rPr lang="en-US"/>
              <a:t>Shipments can be made to customers in multiple ways:</a:t>
            </a:r>
          </a:p>
          <a:p>
            <a:pPr marL="285750" indent="-285750">
              <a:buFont typeface="Arial" panose="020B0604020202020204" pitchFamily="34" charset="0"/>
              <a:buChar char="•"/>
            </a:pPr>
            <a:r>
              <a:rPr lang="en-US" b="1"/>
              <a:t>Trucks</a:t>
            </a:r>
          </a:p>
          <a:p>
            <a:pPr marL="285750" indent="-285750">
              <a:buFont typeface="Arial" panose="020B0604020202020204" pitchFamily="34" charset="0"/>
              <a:buChar char="•"/>
            </a:pPr>
            <a:r>
              <a:rPr lang="en-US" b="1"/>
              <a:t>Railcars</a:t>
            </a:r>
          </a:p>
          <a:p>
            <a:pPr marL="285750" indent="-285750">
              <a:buFont typeface="Arial" panose="020B0604020202020204" pitchFamily="34" charset="0"/>
              <a:buChar char="•"/>
            </a:pPr>
            <a:r>
              <a:rPr lang="en-US" b="1"/>
              <a:t>Cargo Containers</a:t>
            </a:r>
          </a:p>
          <a:p>
            <a:pPr marL="285750" indent="-285750">
              <a:buFont typeface="Arial" panose="020B0604020202020204" pitchFamily="34" charset="0"/>
              <a:buChar char="•"/>
            </a:pPr>
            <a:r>
              <a:rPr lang="en-US" b="1"/>
              <a:t>Bulk Ships</a:t>
            </a:r>
          </a:p>
        </p:txBody>
      </p:sp>
      <p:sp>
        <p:nvSpPr>
          <p:cNvPr id="4" name="Footer Placeholder 3">
            <a:extLst>
              <a:ext uri="{FF2B5EF4-FFF2-40B4-BE49-F238E27FC236}">
                <a16:creationId xmlns:a16="http://schemas.microsoft.com/office/drawing/2014/main" id="{5F166AE5-006C-8CFB-C964-4D032137E47D}"/>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8437590A-8FB8-FB54-278E-208BF4449443}"/>
              </a:ext>
            </a:extLst>
          </p:cNvPr>
          <p:cNvSpPr>
            <a:spLocks noGrp="1"/>
          </p:cNvSpPr>
          <p:nvPr>
            <p:ph type="sldNum" sz="quarter" idx="11"/>
          </p:nvPr>
        </p:nvSpPr>
        <p:spPr/>
        <p:txBody>
          <a:bodyPr/>
          <a:lstStyle/>
          <a:p>
            <a:fld id="{777C315E-488B-CD41-BE71-594F8E37D39E}" type="slidenum">
              <a:rPr lang="en-US" smtClean="0"/>
              <a:pPr/>
              <a:t>28</a:t>
            </a:fld>
            <a:endParaRPr lang="en-US"/>
          </a:p>
        </p:txBody>
      </p:sp>
      <p:pic>
        <p:nvPicPr>
          <p:cNvPr id="6" name="Picture 4" descr="Shipping Container Homes Explored: ONE-KEY™ Blog">
            <a:extLst>
              <a:ext uri="{FF2B5EF4-FFF2-40B4-BE49-F238E27FC236}">
                <a16:creationId xmlns:a16="http://schemas.microsoft.com/office/drawing/2014/main" id="{DA96037E-4A56-E94F-1ECA-5F4EA63BF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506" y="4582507"/>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Bulk carrier - Wikipedia">
            <a:extLst>
              <a:ext uri="{FF2B5EF4-FFF2-40B4-BE49-F238E27FC236}">
                <a16:creationId xmlns:a16="http://schemas.microsoft.com/office/drawing/2014/main" id="{34B57A70-BFB8-454F-55E8-BC92E31CB6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3106" y="4574571"/>
            <a:ext cx="2677211" cy="17430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ARX Rail Car Dallas Facility">
            <a:extLst>
              <a:ext uri="{FF2B5EF4-FFF2-40B4-BE49-F238E27FC236}">
                <a16:creationId xmlns:a16="http://schemas.microsoft.com/office/drawing/2014/main" id="{680CE40D-089B-9DAF-0321-A9800A4E47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6134" y="4582507"/>
            <a:ext cx="3045147" cy="17115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67A0F43-61C2-E852-1D39-D68288806899}"/>
              </a:ext>
            </a:extLst>
          </p:cNvPr>
          <p:cNvPicPr>
            <a:picLocks noChangeAspect="1"/>
          </p:cNvPicPr>
          <p:nvPr/>
        </p:nvPicPr>
        <p:blipFill>
          <a:blip r:embed="rId6"/>
          <a:stretch>
            <a:fillRect/>
          </a:stretch>
        </p:blipFill>
        <p:spPr>
          <a:xfrm>
            <a:off x="182325" y="4583405"/>
            <a:ext cx="2982584" cy="1709762"/>
          </a:xfrm>
          <a:prstGeom prst="rect">
            <a:avLst/>
          </a:prstGeom>
        </p:spPr>
      </p:pic>
    </p:spTree>
    <p:extLst>
      <p:ext uri="{BB962C8B-B14F-4D97-AF65-F5344CB8AC3E}">
        <p14:creationId xmlns:p14="http://schemas.microsoft.com/office/powerpoint/2010/main" val="2442642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83C3E-118B-6DA2-CC14-03932B715768}"/>
              </a:ext>
            </a:extLst>
          </p:cNvPr>
          <p:cNvSpPr>
            <a:spLocks noGrp="1"/>
          </p:cNvSpPr>
          <p:nvPr>
            <p:ph type="ctrTitle"/>
          </p:nvPr>
        </p:nvSpPr>
        <p:spPr/>
        <p:txBody>
          <a:bodyPr/>
          <a:lstStyle/>
          <a:p>
            <a:r>
              <a:rPr lang="en-US"/>
              <a:t>What products are made from rendering?</a:t>
            </a:r>
          </a:p>
        </p:txBody>
      </p:sp>
      <p:sp>
        <p:nvSpPr>
          <p:cNvPr id="3" name="Footer Placeholder 2">
            <a:extLst>
              <a:ext uri="{FF2B5EF4-FFF2-40B4-BE49-F238E27FC236}">
                <a16:creationId xmlns:a16="http://schemas.microsoft.com/office/drawing/2014/main" id="{AE09A56A-C8A6-029A-306B-5DEB5827C0D5}"/>
              </a:ext>
            </a:extLst>
          </p:cNvPr>
          <p:cNvSpPr>
            <a:spLocks noGrp="1"/>
          </p:cNvSpPr>
          <p:nvPr>
            <p:ph type="ftr" sz="quarter" idx="10"/>
          </p:nvPr>
        </p:nvSpPr>
        <p:spPr/>
        <p:txBody>
          <a:bodyPr/>
          <a:lstStyle/>
          <a:p>
            <a:r>
              <a:rPr lang="en-US"/>
              <a:t>Proprietary</a:t>
            </a:r>
          </a:p>
        </p:txBody>
      </p:sp>
      <p:sp>
        <p:nvSpPr>
          <p:cNvPr id="4" name="Slide Number Placeholder 3">
            <a:extLst>
              <a:ext uri="{FF2B5EF4-FFF2-40B4-BE49-F238E27FC236}">
                <a16:creationId xmlns:a16="http://schemas.microsoft.com/office/drawing/2014/main" id="{FA441DCE-05BF-C901-5E1B-822A7F85EEDF}"/>
              </a:ext>
            </a:extLst>
          </p:cNvPr>
          <p:cNvSpPr>
            <a:spLocks noGrp="1"/>
          </p:cNvSpPr>
          <p:nvPr>
            <p:ph type="sldNum" sz="quarter" idx="11"/>
          </p:nvPr>
        </p:nvSpPr>
        <p:spPr/>
        <p:txBody>
          <a:bodyPr/>
          <a:lstStyle/>
          <a:p>
            <a:fld id="{777C315E-488B-CD41-BE71-594F8E37D39E}" type="slidenum">
              <a:rPr lang="en-US" smtClean="0"/>
              <a:pPr/>
              <a:t>29</a:t>
            </a:fld>
            <a:endParaRPr lang="en-US"/>
          </a:p>
        </p:txBody>
      </p:sp>
    </p:spTree>
    <p:extLst>
      <p:ext uri="{BB962C8B-B14F-4D97-AF65-F5344CB8AC3E}">
        <p14:creationId xmlns:p14="http://schemas.microsoft.com/office/powerpoint/2010/main" val="514660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E2EEB-C328-36F2-5623-3B7D692F9CD8}"/>
              </a:ext>
            </a:extLst>
          </p:cNvPr>
          <p:cNvSpPr>
            <a:spLocks noGrp="1"/>
          </p:cNvSpPr>
          <p:nvPr>
            <p:ph type="title"/>
          </p:nvPr>
        </p:nvSpPr>
        <p:spPr/>
        <p:txBody>
          <a:bodyPr/>
          <a:lstStyle/>
          <a:p>
            <a:r>
              <a:rPr lang="en-US"/>
              <a:t>Believe it or not…</a:t>
            </a:r>
          </a:p>
        </p:txBody>
      </p:sp>
      <p:sp>
        <p:nvSpPr>
          <p:cNvPr id="3" name="Content Placeholder 2">
            <a:extLst>
              <a:ext uri="{FF2B5EF4-FFF2-40B4-BE49-F238E27FC236}">
                <a16:creationId xmlns:a16="http://schemas.microsoft.com/office/drawing/2014/main" id="{2BA69257-8F43-7559-D5CA-1857C84ECE66}"/>
              </a:ext>
            </a:extLst>
          </p:cNvPr>
          <p:cNvSpPr>
            <a:spLocks noGrp="1"/>
          </p:cNvSpPr>
          <p:nvPr>
            <p:ph idx="1"/>
          </p:nvPr>
        </p:nvSpPr>
        <p:spPr/>
        <p:txBody>
          <a:bodyPr/>
          <a:lstStyle/>
          <a:p>
            <a:r>
              <a:rPr lang="en-US"/>
              <a:t>Approximately </a:t>
            </a:r>
            <a:r>
              <a:rPr lang="en-US" b="1"/>
              <a:t>50%</a:t>
            </a:r>
            <a:r>
              <a:rPr lang="en-US"/>
              <a:t> of the animal is considered inedible by Americans and is sent to renderers. This includes bones, fat, blood, feathers and some internal organs.</a:t>
            </a:r>
          </a:p>
        </p:txBody>
      </p:sp>
      <p:sp>
        <p:nvSpPr>
          <p:cNvPr id="4" name="Footer Placeholder 3">
            <a:extLst>
              <a:ext uri="{FF2B5EF4-FFF2-40B4-BE49-F238E27FC236}">
                <a16:creationId xmlns:a16="http://schemas.microsoft.com/office/drawing/2014/main" id="{C8D54B84-AA80-147B-9998-8C7394CE4B0F}"/>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0A84B759-456A-535E-4F2F-C9584CE275E9}"/>
              </a:ext>
            </a:extLst>
          </p:cNvPr>
          <p:cNvSpPr>
            <a:spLocks noGrp="1"/>
          </p:cNvSpPr>
          <p:nvPr>
            <p:ph type="sldNum" sz="quarter" idx="11"/>
          </p:nvPr>
        </p:nvSpPr>
        <p:spPr/>
        <p:txBody>
          <a:bodyPr/>
          <a:lstStyle/>
          <a:p>
            <a:fld id="{777C315E-488B-CD41-BE71-594F8E37D39E}" type="slidenum">
              <a:rPr lang="en-US" smtClean="0"/>
              <a:pPr/>
              <a:t>3</a:t>
            </a:fld>
            <a:endParaRPr lang="en-US"/>
          </a:p>
        </p:txBody>
      </p:sp>
      <p:pic>
        <p:nvPicPr>
          <p:cNvPr id="6" name="Picture 5">
            <a:extLst>
              <a:ext uri="{FF2B5EF4-FFF2-40B4-BE49-F238E27FC236}">
                <a16:creationId xmlns:a16="http://schemas.microsoft.com/office/drawing/2014/main" id="{437B3623-8F61-0BFB-1B64-55BDCBF6E9D7}"/>
              </a:ext>
            </a:extLst>
          </p:cNvPr>
          <p:cNvPicPr>
            <a:picLocks noChangeAspect="1"/>
          </p:cNvPicPr>
          <p:nvPr/>
        </p:nvPicPr>
        <p:blipFill>
          <a:blip r:embed="rId3"/>
          <a:stretch>
            <a:fillRect/>
          </a:stretch>
        </p:blipFill>
        <p:spPr>
          <a:xfrm>
            <a:off x="4595446" y="3098292"/>
            <a:ext cx="3001108" cy="3001108"/>
          </a:xfrm>
          <a:prstGeom prst="rect">
            <a:avLst/>
          </a:prstGeom>
        </p:spPr>
      </p:pic>
    </p:spTree>
    <p:extLst>
      <p:ext uri="{BB962C8B-B14F-4D97-AF65-F5344CB8AC3E}">
        <p14:creationId xmlns:p14="http://schemas.microsoft.com/office/powerpoint/2010/main" val="3049222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E10C887-BC4A-6178-3F38-8233F3FF6A15}"/>
              </a:ext>
            </a:extLst>
          </p:cNvPr>
          <p:cNvSpPr>
            <a:spLocks noGrp="1"/>
          </p:cNvSpPr>
          <p:nvPr>
            <p:ph type="ftr" sz="quarter" idx="10"/>
          </p:nvPr>
        </p:nvSpPr>
        <p:spPr/>
        <p:txBody>
          <a:bodyPr/>
          <a:lstStyle/>
          <a:p>
            <a:r>
              <a:rPr lang="en-US"/>
              <a:t>Proprietary</a:t>
            </a:r>
          </a:p>
        </p:txBody>
      </p:sp>
      <p:sp>
        <p:nvSpPr>
          <p:cNvPr id="3" name="Slide Number Placeholder 2">
            <a:extLst>
              <a:ext uri="{FF2B5EF4-FFF2-40B4-BE49-F238E27FC236}">
                <a16:creationId xmlns:a16="http://schemas.microsoft.com/office/drawing/2014/main" id="{A59C8428-A4DA-3D90-2246-03FD549F1281}"/>
              </a:ext>
            </a:extLst>
          </p:cNvPr>
          <p:cNvSpPr>
            <a:spLocks noGrp="1"/>
          </p:cNvSpPr>
          <p:nvPr>
            <p:ph type="sldNum" sz="quarter" idx="11"/>
          </p:nvPr>
        </p:nvSpPr>
        <p:spPr/>
        <p:txBody>
          <a:bodyPr/>
          <a:lstStyle/>
          <a:p>
            <a:fld id="{777C315E-488B-CD41-BE71-594F8E37D39E}" type="slidenum">
              <a:rPr lang="en-US" smtClean="0"/>
              <a:pPr/>
              <a:t>30</a:t>
            </a:fld>
            <a:endParaRPr lang="en-US"/>
          </a:p>
        </p:txBody>
      </p:sp>
      <p:pic>
        <p:nvPicPr>
          <p:cNvPr id="4" name="Picture 3">
            <a:extLst>
              <a:ext uri="{FF2B5EF4-FFF2-40B4-BE49-F238E27FC236}">
                <a16:creationId xmlns:a16="http://schemas.microsoft.com/office/drawing/2014/main" id="{C71B5BB7-800C-4549-3B73-F746FE2FFD1C}"/>
              </a:ext>
            </a:extLst>
          </p:cNvPr>
          <p:cNvPicPr>
            <a:picLocks noChangeAspect="1"/>
          </p:cNvPicPr>
          <p:nvPr/>
        </p:nvPicPr>
        <p:blipFill>
          <a:blip r:embed="rId3"/>
          <a:stretch>
            <a:fillRect/>
          </a:stretch>
        </p:blipFill>
        <p:spPr>
          <a:xfrm>
            <a:off x="1418885" y="0"/>
            <a:ext cx="8863583" cy="6858000"/>
          </a:xfrm>
          <a:prstGeom prst="rect">
            <a:avLst/>
          </a:prstGeom>
        </p:spPr>
      </p:pic>
    </p:spTree>
    <p:extLst>
      <p:ext uri="{BB962C8B-B14F-4D97-AF65-F5344CB8AC3E}">
        <p14:creationId xmlns:p14="http://schemas.microsoft.com/office/powerpoint/2010/main" val="447768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02E2F4-70EC-7931-73BC-9AB02FF7BF7B}"/>
              </a:ext>
            </a:extLst>
          </p:cNvPr>
          <p:cNvSpPr>
            <a:spLocks noGrp="1"/>
          </p:cNvSpPr>
          <p:nvPr>
            <p:ph type="ftr" sz="quarter" idx="10"/>
          </p:nvPr>
        </p:nvSpPr>
        <p:spPr/>
        <p:txBody>
          <a:bodyPr/>
          <a:lstStyle/>
          <a:p>
            <a:r>
              <a:rPr lang="en-US"/>
              <a:t>Proprietary</a:t>
            </a:r>
          </a:p>
        </p:txBody>
      </p:sp>
      <p:sp>
        <p:nvSpPr>
          <p:cNvPr id="3" name="Slide Number Placeholder 2">
            <a:extLst>
              <a:ext uri="{FF2B5EF4-FFF2-40B4-BE49-F238E27FC236}">
                <a16:creationId xmlns:a16="http://schemas.microsoft.com/office/drawing/2014/main" id="{544FC552-47EA-1CC2-F2D9-9EAFDDF0FEDE}"/>
              </a:ext>
            </a:extLst>
          </p:cNvPr>
          <p:cNvSpPr>
            <a:spLocks noGrp="1"/>
          </p:cNvSpPr>
          <p:nvPr>
            <p:ph type="sldNum" sz="quarter" idx="11"/>
          </p:nvPr>
        </p:nvSpPr>
        <p:spPr/>
        <p:txBody>
          <a:bodyPr/>
          <a:lstStyle/>
          <a:p>
            <a:fld id="{777C315E-488B-CD41-BE71-594F8E37D39E}" type="slidenum">
              <a:rPr lang="en-US" smtClean="0"/>
              <a:pPr/>
              <a:t>31</a:t>
            </a:fld>
            <a:endParaRPr lang="en-US"/>
          </a:p>
        </p:txBody>
      </p:sp>
      <p:pic>
        <p:nvPicPr>
          <p:cNvPr id="4" name="Picture 3">
            <a:extLst>
              <a:ext uri="{FF2B5EF4-FFF2-40B4-BE49-F238E27FC236}">
                <a16:creationId xmlns:a16="http://schemas.microsoft.com/office/drawing/2014/main" id="{2A4F738A-FB77-E89B-AE73-C4872D8EE77D}"/>
              </a:ext>
            </a:extLst>
          </p:cNvPr>
          <p:cNvPicPr>
            <a:picLocks noChangeAspect="1"/>
          </p:cNvPicPr>
          <p:nvPr/>
        </p:nvPicPr>
        <p:blipFill>
          <a:blip r:embed="rId3"/>
          <a:stretch>
            <a:fillRect/>
          </a:stretch>
        </p:blipFill>
        <p:spPr>
          <a:xfrm>
            <a:off x="1514791" y="0"/>
            <a:ext cx="8869119" cy="6858000"/>
          </a:xfrm>
          <a:prstGeom prst="rect">
            <a:avLst/>
          </a:prstGeom>
        </p:spPr>
      </p:pic>
    </p:spTree>
    <p:extLst>
      <p:ext uri="{BB962C8B-B14F-4D97-AF65-F5344CB8AC3E}">
        <p14:creationId xmlns:p14="http://schemas.microsoft.com/office/powerpoint/2010/main" val="821163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EFB9857-689B-9191-A879-0FD12C6526DD}"/>
              </a:ext>
            </a:extLst>
          </p:cNvPr>
          <p:cNvSpPr>
            <a:spLocks noGrp="1"/>
          </p:cNvSpPr>
          <p:nvPr>
            <p:ph type="ftr" sz="quarter" idx="10"/>
          </p:nvPr>
        </p:nvSpPr>
        <p:spPr/>
        <p:txBody>
          <a:bodyPr/>
          <a:lstStyle/>
          <a:p>
            <a:r>
              <a:rPr lang="en-US"/>
              <a:t>Proprietary</a:t>
            </a:r>
          </a:p>
        </p:txBody>
      </p:sp>
      <p:sp>
        <p:nvSpPr>
          <p:cNvPr id="3" name="Slide Number Placeholder 2">
            <a:extLst>
              <a:ext uri="{FF2B5EF4-FFF2-40B4-BE49-F238E27FC236}">
                <a16:creationId xmlns:a16="http://schemas.microsoft.com/office/drawing/2014/main" id="{0C1AC3F7-CF6B-46C9-B1DF-B4A28A3A013B}"/>
              </a:ext>
            </a:extLst>
          </p:cNvPr>
          <p:cNvSpPr>
            <a:spLocks noGrp="1"/>
          </p:cNvSpPr>
          <p:nvPr>
            <p:ph type="sldNum" sz="quarter" idx="11"/>
          </p:nvPr>
        </p:nvSpPr>
        <p:spPr/>
        <p:txBody>
          <a:bodyPr/>
          <a:lstStyle/>
          <a:p>
            <a:fld id="{777C315E-488B-CD41-BE71-594F8E37D39E}" type="slidenum">
              <a:rPr lang="en-US" smtClean="0"/>
              <a:pPr/>
              <a:t>32</a:t>
            </a:fld>
            <a:endParaRPr lang="en-US"/>
          </a:p>
        </p:txBody>
      </p:sp>
      <p:pic>
        <p:nvPicPr>
          <p:cNvPr id="4" name="Picture 3">
            <a:extLst>
              <a:ext uri="{FF2B5EF4-FFF2-40B4-BE49-F238E27FC236}">
                <a16:creationId xmlns:a16="http://schemas.microsoft.com/office/drawing/2014/main" id="{A606726D-E636-9952-DC3D-00FE2F40A20A}"/>
              </a:ext>
            </a:extLst>
          </p:cNvPr>
          <p:cNvPicPr>
            <a:picLocks noChangeAspect="1"/>
          </p:cNvPicPr>
          <p:nvPr/>
        </p:nvPicPr>
        <p:blipFill>
          <a:blip r:embed="rId3"/>
          <a:stretch>
            <a:fillRect/>
          </a:stretch>
        </p:blipFill>
        <p:spPr>
          <a:xfrm>
            <a:off x="1566891" y="0"/>
            <a:ext cx="8869681" cy="6858000"/>
          </a:xfrm>
          <a:prstGeom prst="rect">
            <a:avLst/>
          </a:prstGeom>
        </p:spPr>
      </p:pic>
    </p:spTree>
    <p:extLst>
      <p:ext uri="{BB962C8B-B14F-4D97-AF65-F5344CB8AC3E}">
        <p14:creationId xmlns:p14="http://schemas.microsoft.com/office/powerpoint/2010/main" val="1610571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E0BB0-3730-29DD-7FF8-D417313BBCC6}"/>
              </a:ext>
            </a:extLst>
          </p:cNvPr>
          <p:cNvSpPr>
            <a:spLocks noGrp="1"/>
          </p:cNvSpPr>
          <p:nvPr>
            <p:ph type="title"/>
          </p:nvPr>
        </p:nvSpPr>
        <p:spPr/>
        <p:txBody>
          <a:bodyPr/>
          <a:lstStyle/>
          <a:p>
            <a:r>
              <a:rPr lang="en-US"/>
              <a:t>Let’s identify where some common products come from…</a:t>
            </a:r>
          </a:p>
        </p:txBody>
      </p:sp>
      <p:sp>
        <p:nvSpPr>
          <p:cNvPr id="3" name="Content Placeholder 2">
            <a:extLst>
              <a:ext uri="{FF2B5EF4-FFF2-40B4-BE49-F238E27FC236}">
                <a16:creationId xmlns:a16="http://schemas.microsoft.com/office/drawing/2014/main" id="{A77E4617-C88C-D792-FC82-777222609274}"/>
              </a:ext>
            </a:extLst>
          </p:cNvPr>
          <p:cNvSpPr>
            <a:spLocks noGrp="1"/>
          </p:cNvSpPr>
          <p:nvPr>
            <p:ph idx="1"/>
          </p:nvPr>
        </p:nvSpPr>
        <p:spPr/>
        <p:txBody>
          <a:bodyPr/>
          <a:lstStyle/>
          <a:p>
            <a:r>
              <a:rPr lang="en-US"/>
              <a:t>We will start with some common foods: </a:t>
            </a:r>
          </a:p>
          <a:p>
            <a:endParaRPr lang="en-US"/>
          </a:p>
          <a:p>
            <a:endParaRPr lang="en-US"/>
          </a:p>
          <a:p>
            <a:endParaRPr lang="en-US"/>
          </a:p>
          <a:p>
            <a:endParaRPr lang="en-US"/>
          </a:p>
          <a:p>
            <a:endParaRPr lang="en-US"/>
          </a:p>
          <a:p>
            <a:endParaRPr lang="en-US"/>
          </a:p>
          <a:p>
            <a:r>
              <a:rPr lang="en-US"/>
              <a:t>All of these contain gelatin, derived from rendering animal proteins.</a:t>
            </a:r>
          </a:p>
        </p:txBody>
      </p:sp>
      <p:sp>
        <p:nvSpPr>
          <p:cNvPr id="4" name="Footer Placeholder 3">
            <a:extLst>
              <a:ext uri="{FF2B5EF4-FFF2-40B4-BE49-F238E27FC236}">
                <a16:creationId xmlns:a16="http://schemas.microsoft.com/office/drawing/2014/main" id="{37D48278-0B26-D786-EDD2-3F902B207630}"/>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36310D89-AD60-5E40-3EF2-D57F112BE1B4}"/>
              </a:ext>
            </a:extLst>
          </p:cNvPr>
          <p:cNvSpPr>
            <a:spLocks noGrp="1"/>
          </p:cNvSpPr>
          <p:nvPr>
            <p:ph type="sldNum" sz="quarter" idx="11"/>
          </p:nvPr>
        </p:nvSpPr>
        <p:spPr/>
        <p:txBody>
          <a:bodyPr/>
          <a:lstStyle/>
          <a:p>
            <a:fld id="{777C315E-488B-CD41-BE71-594F8E37D39E}" type="slidenum">
              <a:rPr lang="en-US" smtClean="0"/>
              <a:pPr/>
              <a:t>33</a:t>
            </a:fld>
            <a:endParaRPr lang="en-US"/>
          </a:p>
        </p:txBody>
      </p:sp>
      <p:pic>
        <p:nvPicPr>
          <p:cNvPr id="6" name="Picture 2" descr="Jell-O - Wikipedia">
            <a:extLst>
              <a:ext uri="{FF2B5EF4-FFF2-40B4-BE49-F238E27FC236}">
                <a16:creationId xmlns:a16="http://schemas.microsoft.com/office/drawing/2014/main" id="{6636CFB3-9A84-DE22-39CE-6E195F8F4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89891" y="2657736"/>
            <a:ext cx="2848709" cy="21365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White Marshmallows">
            <a:extLst>
              <a:ext uri="{FF2B5EF4-FFF2-40B4-BE49-F238E27FC236}">
                <a16:creationId xmlns:a16="http://schemas.microsoft.com/office/drawing/2014/main" id="{AA57E03D-FCD1-EFD8-1774-68CED8B7C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6515" y="2567353"/>
            <a:ext cx="2848710" cy="23041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mazon.com: Haribo Goldbears Gummi Candy, 5 Pound Bag : Grocery &amp; Gourmet  Food">
            <a:extLst>
              <a:ext uri="{FF2B5EF4-FFF2-40B4-BE49-F238E27FC236}">
                <a16:creationId xmlns:a16="http://schemas.microsoft.com/office/drawing/2014/main" id="{16814AC8-7EF1-9553-9045-15849D0FED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3140" y="2524894"/>
            <a:ext cx="2346602" cy="2346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636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5C673-E1F4-14A4-DB2C-9553B9FFE291}"/>
              </a:ext>
            </a:extLst>
          </p:cNvPr>
          <p:cNvSpPr>
            <a:spLocks noGrp="1"/>
          </p:cNvSpPr>
          <p:nvPr>
            <p:ph type="title"/>
          </p:nvPr>
        </p:nvSpPr>
        <p:spPr/>
        <p:txBody>
          <a:bodyPr/>
          <a:lstStyle/>
          <a:p>
            <a:r>
              <a:rPr lang="en-US"/>
              <a:t>Let’s identify where some common products come from… (cont.)</a:t>
            </a:r>
          </a:p>
        </p:txBody>
      </p:sp>
      <p:sp>
        <p:nvSpPr>
          <p:cNvPr id="3" name="Content Placeholder 2">
            <a:extLst>
              <a:ext uri="{FF2B5EF4-FFF2-40B4-BE49-F238E27FC236}">
                <a16:creationId xmlns:a16="http://schemas.microsoft.com/office/drawing/2014/main" id="{BB20A571-533E-60F3-A906-348B8E4F8785}"/>
              </a:ext>
            </a:extLst>
          </p:cNvPr>
          <p:cNvSpPr>
            <a:spLocks noGrp="1"/>
          </p:cNvSpPr>
          <p:nvPr>
            <p:ph idx="1"/>
          </p:nvPr>
        </p:nvSpPr>
        <p:spPr/>
        <p:txBody>
          <a:bodyPr/>
          <a:lstStyle/>
          <a:p>
            <a:r>
              <a:rPr lang="en-US" b="1"/>
              <a:t>Gel Capsules: </a:t>
            </a:r>
            <a:r>
              <a:rPr lang="en-US"/>
              <a:t>Mostly made from pork by-products.</a:t>
            </a:r>
          </a:p>
          <a:p>
            <a:r>
              <a:rPr lang="en-US" b="1"/>
              <a:t>Collagen Peptides: </a:t>
            </a:r>
            <a:r>
              <a:rPr lang="en-US"/>
              <a:t>Derived from animals for joint, bone, skin and nail health. </a:t>
            </a:r>
          </a:p>
          <a:p>
            <a:r>
              <a:rPr lang="en-US" b="1"/>
              <a:t>Medications: </a:t>
            </a:r>
            <a:r>
              <a:rPr lang="en-US"/>
              <a:t>Animal-derived ingredients are used in blood thinners, hormone therapies, insulin and vaccines.</a:t>
            </a:r>
            <a:endParaRPr lang="en-US" b="1"/>
          </a:p>
        </p:txBody>
      </p:sp>
      <p:sp>
        <p:nvSpPr>
          <p:cNvPr id="4" name="Footer Placeholder 3">
            <a:extLst>
              <a:ext uri="{FF2B5EF4-FFF2-40B4-BE49-F238E27FC236}">
                <a16:creationId xmlns:a16="http://schemas.microsoft.com/office/drawing/2014/main" id="{43AFB62D-93A8-A1D3-F9E4-177B36A9F242}"/>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AB968E82-34BE-BCC9-2E36-FA09613A8809}"/>
              </a:ext>
            </a:extLst>
          </p:cNvPr>
          <p:cNvSpPr>
            <a:spLocks noGrp="1"/>
          </p:cNvSpPr>
          <p:nvPr>
            <p:ph type="sldNum" sz="quarter" idx="11"/>
          </p:nvPr>
        </p:nvSpPr>
        <p:spPr/>
        <p:txBody>
          <a:bodyPr/>
          <a:lstStyle/>
          <a:p>
            <a:fld id="{777C315E-488B-CD41-BE71-594F8E37D39E}" type="slidenum">
              <a:rPr lang="en-US" smtClean="0"/>
              <a:pPr/>
              <a:t>34</a:t>
            </a:fld>
            <a:endParaRPr lang="en-US"/>
          </a:p>
        </p:txBody>
      </p:sp>
      <p:pic>
        <p:nvPicPr>
          <p:cNvPr id="6" name="Picture 2" descr="Soft Gel Capsules Broad Spectrum Distillate THC-Free - 30 ct | On The">
            <a:extLst>
              <a:ext uri="{FF2B5EF4-FFF2-40B4-BE49-F238E27FC236}">
                <a16:creationId xmlns:a16="http://schemas.microsoft.com/office/drawing/2014/main" id="{11BF6F4B-78AA-4DB2-B7CB-BE4A3AE26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568" y="3552037"/>
            <a:ext cx="2794136" cy="27941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ollagen Peptides - 20 oz Powder - Vital Proteins">
            <a:extLst>
              <a:ext uri="{FF2B5EF4-FFF2-40B4-BE49-F238E27FC236}">
                <a16:creationId xmlns:a16="http://schemas.microsoft.com/office/drawing/2014/main" id="{318977BB-06B7-D539-9A05-0A424EA24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878" y="3485882"/>
            <a:ext cx="2914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apsules, Tablets, Powders or Liquids - Why Your Supplement Type Matters -  Sawgrass Nutra Labs">
            <a:extLst>
              <a:ext uri="{FF2B5EF4-FFF2-40B4-BE49-F238E27FC236}">
                <a16:creationId xmlns:a16="http://schemas.microsoft.com/office/drawing/2014/main" id="{C35DF105-36CE-A8B6-13EA-AA0C753D1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76" y="4043964"/>
            <a:ext cx="2581318" cy="1798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969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9C373-D8E8-5199-F5CF-CB486F81D691}"/>
              </a:ext>
            </a:extLst>
          </p:cNvPr>
          <p:cNvSpPr>
            <a:spLocks noGrp="1"/>
          </p:cNvSpPr>
          <p:nvPr>
            <p:ph type="title"/>
          </p:nvPr>
        </p:nvSpPr>
        <p:spPr/>
        <p:txBody>
          <a:bodyPr/>
          <a:lstStyle/>
          <a:p>
            <a:r>
              <a:rPr lang="en-US"/>
              <a:t>Let’s identify where some common products come from… (cont.)</a:t>
            </a:r>
          </a:p>
        </p:txBody>
      </p:sp>
      <p:sp>
        <p:nvSpPr>
          <p:cNvPr id="3" name="Content Placeholder 2">
            <a:extLst>
              <a:ext uri="{FF2B5EF4-FFF2-40B4-BE49-F238E27FC236}">
                <a16:creationId xmlns:a16="http://schemas.microsoft.com/office/drawing/2014/main" id="{BC245AD1-A94B-BCF2-E695-28234B7CF0B6}"/>
              </a:ext>
            </a:extLst>
          </p:cNvPr>
          <p:cNvSpPr>
            <a:spLocks noGrp="1"/>
          </p:cNvSpPr>
          <p:nvPr>
            <p:ph idx="1"/>
          </p:nvPr>
        </p:nvSpPr>
        <p:spPr/>
        <p:txBody>
          <a:bodyPr/>
          <a:lstStyle/>
          <a:p>
            <a:r>
              <a:rPr lang="en-US" b="1"/>
              <a:t>Lipstick, makeup and lotions</a:t>
            </a:r>
            <a:r>
              <a:rPr lang="en-US"/>
              <a:t> contain ingredients from rendered animal fat making the products stay on better and last longer. </a:t>
            </a:r>
            <a:endParaRPr lang="en-US" b="1"/>
          </a:p>
        </p:txBody>
      </p:sp>
      <p:sp>
        <p:nvSpPr>
          <p:cNvPr id="4" name="Footer Placeholder 3">
            <a:extLst>
              <a:ext uri="{FF2B5EF4-FFF2-40B4-BE49-F238E27FC236}">
                <a16:creationId xmlns:a16="http://schemas.microsoft.com/office/drawing/2014/main" id="{FB6B91DA-DBBE-5480-5040-D51B8819F226}"/>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2061B2F6-9697-B1E7-ACDD-EC9FB0FA994E}"/>
              </a:ext>
            </a:extLst>
          </p:cNvPr>
          <p:cNvSpPr>
            <a:spLocks noGrp="1"/>
          </p:cNvSpPr>
          <p:nvPr>
            <p:ph type="sldNum" sz="quarter" idx="11"/>
          </p:nvPr>
        </p:nvSpPr>
        <p:spPr/>
        <p:txBody>
          <a:bodyPr/>
          <a:lstStyle/>
          <a:p>
            <a:fld id="{777C315E-488B-CD41-BE71-594F8E37D39E}" type="slidenum">
              <a:rPr lang="en-US" smtClean="0"/>
              <a:pPr/>
              <a:t>35</a:t>
            </a:fld>
            <a:endParaRPr lang="en-US"/>
          </a:p>
        </p:txBody>
      </p:sp>
      <p:pic>
        <p:nvPicPr>
          <p:cNvPr id="6" name="Picture 2" descr="All in One Makeup Kit for Women Full Kit, Includes  Eyeshadow,Foundation,Eyeliner,Mascara,Eyebrow pencil,Contour Stick, Makeup  Brush, Makeup Sponge, ...">
            <a:extLst>
              <a:ext uri="{FF2B5EF4-FFF2-40B4-BE49-F238E27FC236}">
                <a16:creationId xmlns:a16="http://schemas.microsoft.com/office/drawing/2014/main" id="{6D1A803B-2204-CD01-DDF8-50609C1A6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632" y="3140647"/>
            <a:ext cx="2718064" cy="27018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he Best Clean &amp; Non-Toxic Lotion For Dry Skin - Umbel Organics">
            <a:extLst>
              <a:ext uri="{FF2B5EF4-FFF2-40B4-BE49-F238E27FC236}">
                <a16:creationId xmlns:a16="http://schemas.microsoft.com/office/drawing/2014/main" id="{9D1780E8-D695-54CF-E48C-6F9A434357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4835" y="3140647"/>
            <a:ext cx="4050679" cy="2701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4020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7597-7F8A-A388-5525-F557532F66CC}"/>
              </a:ext>
            </a:extLst>
          </p:cNvPr>
          <p:cNvSpPr>
            <a:spLocks noGrp="1"/>
          </p:cNvSpPr>
          <p:nvPr>
            <p:ph type="title"/>
          </p:nvPr>
        </p:nvSpPr>
        <p:spPr/>
        <p:txBody>
          <a:bodyPr/>
          <a:lstStyle/>
          <a:p>
            <a:r>
              <a:rPr lang="en-US"/>
              <a:t>Let’s identify where some common products come from… (cont.)</a:t>
            </a:r>
          </a:p>
        </p:txBody>
      </p:sp>
      <p:sp>
        <p:nvSpPr>
          <p:cNvPr id="3" name="Content Placeholder 2">
            <a:extLst>
              <a:ext uri="{FF2B5EF4-FFF2-40B4-BE49-F238E27FC236}">
                <a16:creationId xmlns:a16="http://schemas.microsoft.com/office/drawing/2014/main" id="{6A50C4B1-E5D7-F01B-2FB1-6AA7C9B252EB}"/>
              </a:ext>
            </a:extLst>
          </p:cNvPr>
          <p:cNvSpPr>
            <a:spLocks noGrp="1"/>
          </p:cNvSpPr>
          <p:nvPr>
            <p:ph idx="1"/>
          </p:nvPr>
        </p:nvSpPr>
        <p:spPr/>
        <p:txBody>
          <a:bodyPr/>
          <a:lstStyle/>
          <a:p>
            <a:r>
              <a:rPr lang="en-US" b="1"/>
              <a:t>Tires, fireworks and paint</a:t>
            </a:r>
            <a:r>
              <a:rPr lang="en-US"/>
              <a:t> all have ingredients derived from animal fats. </a:t>
            </a:r>
            <a:endParaRPr lang="en-US" b="1"/>
          </a:p>
        </p:txBody>
      </p:sp>
      <p:sp>
        <p:nvSpPr>
          <p:cNvPr id="4" name="Footer Placeholder 3">
            <a:extLst>
              <a:ext uri="{FF2B5EF4-FFF2-40B4-BE49-F238E27FC236}">
                <a16:creationId xmlns:a16="http://schemas.microsoft.com/office/drawing/2014/main" id="{DFB13F27-26EC-8EB7-53C1-012A99091728}"/>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73F6BE92-F3B8-5BCB-7ADC-6A3F1D4AE87B}"/>
              </a:ext>
            </a:extLst>
          </p:cNvPr>
          <p:cNvSpPr>
            <a:spLocks noGrp="1"/>
          </p:cNvSpPr>
          <p:nvPr>
            <p:ph type="sldNum" sz="quarter" idx="11"/>
          </p:nvPr>
        </p:nvSpPr>
        <p:spPr/>
        <p:txBody>
          <a:bodyPr/>
          <a:lstStyle/>
          <a:p>
            <a:fld id="{777C315E-488B-CD41-BE71-594F8E37D39E}" type="slidenum">
              <a:rPr lang="en-US" smtClean="0"/>
              <a:pPr/>
              <a:t>36</a:t>
            </a:fld>
            <a:endParaRPr lang="en-US"/>
          </a:p>
        </p:txBody>
      </p:sp>
      <p:pic>
        <p:nvPicPr>
          <p:cNvPr id="6" name="Picture 2" descr="Michelin leads Bridgestone as largest tire maker, Goodyear grows at No. 3 |  Rubber News">
            <a:extLst>
              <a:ext uri="{FF2B5EF4-FFF2-40B4-BE49-F238E27FC236}">
                <a16:creationId xmlns:a16="http://schemas.microsoft.com/office/drawing/2014/main" id="{2BD3CDFA-B158-EB70-D6D6-A2A8EF7DB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62" y="2925395"/>
            <a:ext cx="3517290" cy="23433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he Science of Fireworks">
            <a:extLst>
              <a:ext uri="{FF2B5EF4-FFF2-40B4-BE49-F238E27FC236}">
                <a16:creationId xmlns:a16="http://schemas.microsoft.com/office/drawing/2014/main" id="{E2EA22F8-880D-32B1-30B7-0B580AD214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378" y="2711937"/>
            <a:ext cx="2770310" cy="27703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ypes of Paint: Which Paint Is Best For Your Project? – Forbes Home">
            <a:extLst>
              <a:ext uri="{FF2B5EF4-FFF2-40B4-BE49-F238E27FC236}">
                <a16:creationId xmlns:a16="http://schemas.microsoft.com/office/drawing/2014/main" id="{A41C533E-F5C4-4B16-678C-511D4C1052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14" y="3033345"/>
            <a:ext cx="3788424" cy="2129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167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23D63-32A0-074F-5345-A4D4C209B951}"/>
              </a:ext>
            </a:extLst>
          </p:cNvPr>
          <p:cNvSpPr>
            <a:spLocks noGrp="1"/>
          </p:cNvSpPr>
          <p:nvPr>
            <p:ph type="title"/>
          </p:nvPr>
        </p:nvSpPr>
        <p:spPr/>
        <p:txBody>
          <a:bodyPr/>
          <a:lstStyle/>
          <a:p>
            <a:r>
              <a:rPr lang="en-US"/>
              <a:t>Let’s identify where some common products come from… (cont.)</a:t>
            </a:r>
          </a:p>
        </p:txBody>
      </p:sp>
      <p:sp>
        <p:nvSpPr>
          <p:cNvPr id="3" name="Content Placeholder 2">
            <a:extLst>
              <a:ext uri="{FF2B5EF4-FFF2-40B4-BE49-F238E27FC236}">
                <a16:creationId xmlns:a16="http://schemas.microsoft.com/office/drawing/2014/main" id="{EF246F7E-2B8E-B442-B3D6-63454510283F}"/>
              </a:ext>
            </a:extLst>
          </p:cNvPr>
          <p:cNvSpPr>
            <a:spLocks noGrp="1"/>
          </p:cNvSpPr>
          <p:nvPr>
            <p:ph idx="1"/>
          </p:nvPr>
        </p:nvSpPr>
        <p:spPr/>
        <p:txBody>
          <a:bodyPr/>
          <a:lstStyle/>
          <a:p>
            <a:r>
              <a:rPr lang="en-US" b="1"/>
              <a:t>Glues, sandpaper, PVC pipes and plastic bags </a:t>
            </a:r>
            <a:r>
              <a:rPr lang="en-US"/>
              <a:t>contain products that come directly from animal by-products. </a:t>
            </a:r>
            <a:endParaRPr lang="en-US" b="1"/>
          </a:p>
        </p:txBody>
      </p:sp>
      <p:sp>
        <p:nvSpPr>
          <p:cNvPr id="4" name="Footer Placeholder 3">
            <a:extLst>
              <a:ext uri="{FF2B5EF4-FFF2-40B4-BE49-F238E27FC236}">
                <a16:creationId xmlns:a16="http://schemas.microsoft.com/office/drawing/2014/main" id="{9CE630D1-AC7A-4DAD-1D0A-4598E876F478}"/>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686A1ADA-8125-14E3-6AF3-FE96D99BC0D9}"/>
              </a:ext>
            </a:extLst>
          </p:cNvPr>
          <p:cNvSpPr>
            <a:spLocks noGrp="1"/>
          </p:cNvSpPr>
          <p:nvPr>
            <p:ph type="sldNum" sz="quarter" idx="11"/>
          </p:nvPr>
        </p:nvSpPr>
        <p:spPr/>
        <p:txBody>
          <a:bodyPr/>
          <a:lstStyle/>
          <a:p>
            <a:fld id="{777C315E-488B-CD41-BE71-594F8E37D39E}" type="slidenum">
              <a:rPr lang="en-US" smtClean="0"/>
              <a:pPr/>
              <a:t>37</a:t>
            </a:fld>
            <a:endParaRPr lang="en-US"/>
          </a:p>
        </p:txBody>
      </p:sp>
      <p:pic>
        <p:nvPicPr>
          <p:cNvPr id="6" name="Picture 4" descr="Best Polyvinyl Acetate for Artists and Bookbinders">
            <a:extLst>
              <a:ext uri="{FF2B5EF4-FFF2-40B4-BE49-F238E27FC236}">
                <a16:creationId xmlns:a16="http://schemas.microsoft.com/office/drawing/2014/main" id="{90716B11-720F-92F0-0C0E-00EA6D9C8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479" y="3365669"/>
            <a:ext cx="2843616" cy="19366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7D7985C-E14D-B332-3D69-3D4310DD0406}"/>
              </a:ext>
            </a:extLst>
          </p:cNvPr>
          <p:cNvPicPr>
            <a:picLocks noChangeAspect="1"/>
          </p:cNvPicPr>
          <p:nvPr/>
        </p:nvPicPr>
        <p:blipFill>
          <a:blip r:embed="rId4"/>
          <a:stretch>
            <a:fillRect/>
          </a:stretch>
        </p:blipFill>
        <p:spPr>
          <a:xfrm>
            <a:off x="3275563" y="3221314"/>
            <a:ext cx="2225398" cy="2225398"/>
          </a:xfrm>
          <a:prstGeom prst="rect">
            <a:avLst/>
          </a:prstGeom>
        </p:spPr>
      </p:pic>
      <p:pic>
        <p:nvPicPr>
          <p:cNvPr id="8" name="Picture 7">
            <a:extLst>
              <a:ext uri="{FF2B5EF4-FFF2-40B4-BE49-F238E27FC236}">
                <a16:creationId xmlns:a16="http://schemas.microsoft.com/office/drawing/2014/main" id="{5FF27DD0-7E9C-E5F8-4A43-04409BD7AE74}"/>
              </a:ext>
            </a:extLst>
          </p:cNvPr>
          <p:cNvPicPr>
            <a:picLocks noChangeAspect="1"/>
          </p:cNvPicPr>
          <p:nvPr/>
        </p:nvPicPr>
        <p:blipFill>
          <a:blip r:embed="rId5"/>
          <a:stretch>
            <a:fillRect/>
          </a:stretch>
        </p:blipFill>
        <p:spPr>
          <a:xfrm>
            <a:off x="5664430" y="3429000"/>
            <a:ext cx="2951925" cy="1771155"/>
          </a:xfrm>
          <a:prstGeom prst="rect">
            <a:avLst/>
          </a:prstGeom>
        </p:spPr>
      </p:pic>
      <p:pic>
        <p:nvPicPr>
          <p:cNvPr id="9" name="Picture 8" descr="The Best Ways to Store Plastic Bags">
            <a:extLst>
              <a:ext uri="{FF2B5EF4-FFF2-40B4-BE49-F238E27FC236}">
                <a16:creationId xmlns:a16="http://schemas.microsoft.com/office/drawing/2014/main" id="{0BA10B41-27D8-5D70-26F6-26A7BA1CDE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9824" y="3429000"/>
            <a:ext cx="3287961" cy="1723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4244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184B-4479-F10F-1E3B-74E0E8295137}"/>
              </a:ext>
            </a:extLst>
          </p:cNvPr>
          <p:cNvSpPr>
            <a:spLocks noGrp="1"/>
          </p:cNvSpPr>
          <p:nvPr>
            <p:ph type="title"/>
          </p:nvPr>
        </p:nvSpPr>
        <p:spPr/>
        <p:txBody>
          <a:bodyPr/>
          <a:lstStyle/>
          <a:p>
            <a:r>
              <a:rPr lang="en-US"/>
              <a:t>Let’s identify where some common products come from… (cont.)</a:t>
            </a:r>
          </a:p>
        </p:txBody>
      </p:sp>
      <p:sp>
        <p:nvSpPr>
          <p:cNvPr id="3" name="Content Placeholder 2">
            <a:extLst>
              <a:ext uri="{FF2B5EF4-FFF2-40B4-BE49-F238E27FC236}">
                <a16:creationId xmlns:a16="http://schemas.microsoft.com/office/drawing/2014/main" id="{01ABB016-EC9E-6B0E-5AA3-77FFD4BFDC44}"/>
              </a:ext>
            </a:extLst>
          </p:cNvPr>
          <p:cNvSpPr>
            <a:spLocks noGrp="1"/>
          </p:cNvSpPr>
          <p:nvPr>
            <p:ph idx="1"/>
          </p:nvPr>
        </p:nvSpPr>
        <p:spPr/>
        <p:txBody>
          <a:bodyPr/>
          <a:lstStyle/>
          <a:p>
            <a:r>
              <a:rPr lang="en-US" b="1"/>
              <a:t>Athletic equipment </a:t>
            </a:r>
            <a:r>
              <a:rPr lang="en-US"/>
              <a:t>contains a large amount of leather, an animal by-product. </a:t>
            </a:r>
            <a:endParaRPr lang="en-US" b="1"/>
          </a:p>
        </p:txBody>
      </p:sp>
      <p:sp>
        <p:nvSpPr>
          <p:cNvPr id="4" name="Footer Placeholder 3">
            <a:extLst>
              <a:ext uri="{FF2B5EF4-FFF2-40B4-BE49-F238E27FC236}">
                <a16:creationId xmlns:a16="http://schemas.microsoft.com/office/drawing/2014/main" id="{DE8737FA-7E32-F4D9-F988-AA67D8AC617B}"/>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D03FD1D3-97E1-9425-4B3C-A43598FD2AE6}"/>
              </a:ext>
            </a:extLst>
          </p:cNvPr>
          <p:cNvSpPr>
            <a:spLocks noGrp="1"/>
          </p:cNvSpPr>
          <p:nvPr>
            <p:ph type="sldNum" sz="quarter" idx="11"/>
          </p:nvPr>
        </p:nvSpPr>
        <p:spPr/>
        <p:txBody>
          <a:bodyPr/>
          <a:lstStyle/>
          <a:p>
            <a:fld id="{777C315E-488B-CD41-BE71-594F8E37D39E}" type="slidenum">
              <a:rPr lang="en-US" smtClean="0"/>
              <a:pPr/>
              <a:t>38</a:t>
            </a:fld>
            <a:endParaRPr lang="en-US"/>
          </a:p>
        </p:txBody>
      </p:sp>
      <p:pic>
        <p:nvPicPr>
          <p:cNvPr id="6" name="Picture 6" descr="Left Hand Infield Baseball Glove, 9.5&quot; 10.5&quot; 11.5&quot; 12.5&quot; Thickened Tear  Resistant Baseball Glove Right Hand Throw, Durable Softball Gloves for Kids  ...">
            <a:extLst>
              <a:ext uri="{FF2B5EF4-FFF2-40B4-BE49-F238E27FC236}">
                <a16:creationId xmlns:a16="http://schemas.microsoft.com/office/drawing/2014/main" id="{DC120A29-A213-3283-15A4-10DEFB49E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126" y="3308529"/>
            <a:ext cx="2082026" cy="23032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Football PNG Vector Images with Transparent background - TransparentPNG">
            <a:extLst>
              <a:ext uri="{FF2B5EF4-FFF2-40B4-BE49-F238E27FC236}">
                <a16:creationId xmlns:a16="http://schemas.microsoft.com/office/drawing/2014/main" id="{D61EBBA8-E09C-DCE4-3AA4-93758E85D7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6488" y="3091806"/>
            <a:ext cx="2124997" cy="27367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Baseball ball PNG transparent image download, size: 512x512px">
            <a:extLst>
              <a:ext uri="{FF2B5EF4-FFF2-40B4-BE49-F238E27FC236}">
                <a16:creationId xmlns:a16="http://schemas.microsoft.com/office/drawing/2014/main" id="{BFC75F81-64EE-BDD2-A34F-CA490BEA22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1692" y="3228547"/>
            <a:ext cx="2463256" cy="246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080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73B19-8018-AE06-A0C4-0750DC5E930A}"/>
              </a:ext>
            </a:extLst>
          </p:cNvPr>
          <p:cNvSpPr>
            <a:spLocks noGrp="1"/>
          </p:cNvSpPr>
          <p:nvPr>
            <p:ph type="title"/>
          </p:nvPr>
        </p:nvSpPr>
        <p:spPr/>
        <p:txBody>
          <a:bodyPr/>
          <a:lstStyle/>
          <a:p>
            <a:r>
              <a:rPr lang="en-US"/>
              <a:t>Let’s identify where some common products come from… (cont.)</a:t>
            </a:r>
          </a:p>
        </p:txBody>
      </p:sp>
      <p:sp>
        <p:nvSpPr>
          <p:cNvPr id="3" name="Content Placeholder 2">
            <a:extLst>
              <a:ext uri="{FF2B5EF4-FFF2-40B4-BE49-F238E27FC236}">
                <a16:creationId xmlns:a16="http://schemas.microsoft.com/office/drawing/2014/main" id="{DC0C2DC0-4F85-C99A-8C41-8B4CD7EEDDE0}"/>
              </a:ext>
            </a:extLst>
          </p:cNvPr>
          <p:cNvSpPr>
            <a:spLocks noGrp="1"/>
          </p:cNvSpPr>
          <p:nvPr>
            <p:ph idx="1"/>
          </p:nvPr>
        </p:nvSpPr>
        <p:spPr/>
        <p:txBody>
          <a:bodyPr/>
          <a:lstStyle/>
          <a:p>
            <a:r>
              <a:rPr lang="en-US"/>
              <a:t>Rendering and its partners produce 100 million gallons of biodiesel annually. Existing biodiesel technology yields a gallon of fuel for each 7.6 lbs. of fat. </a:t>
            </a:r>
          </a:p>
          <a:p>
            <a:r>
              <a:rPr lang="en-US"/>
              <a:t>Fuel manufactures are actively working on aviation fuels. </a:t>
            </a:r>
          </a:p>
        </p:txBody>
      </p:sp>
      <p:sp>
        <p:nvSpPr>
          <p:cNvPr id="4" name="Footer Placeholder 3">
            <a:extLst>
              <a:ext uri="{FF2B5EF4-FFF2-40B4-BE49-F238E27FC236}">
                <a16:creationId xmlns:a16="http://schemas.microsoft.com/office/drawing/2014/main" id="{C4887555-0E3D-E1F5-8FB0-4069843A96A5}"/>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118A8026-5B1F-A4B3-C4AF-0A415BB93263}"/>
              </a:ext>
            </a:extLst>
          </p:cNvPr>
          <p:cNvSpPr>
            <a:spLocks noGrp="1"/>
          </p:cNvSpPr>
          <p:nvPr>
            <p:ph type="sldNum" sz="quarter" idx="11"/>
          </p:nvPr>
        </p:nvSpPr>
        <p:spPr/>
        <p:txBody>
          <a:bodyPr/>
          <a:lstStyle/>
          <a:p>
            <a:fld id="{777C315E-488B-CD41-BE71-594F8E37D39E}" type="slidenum">
              <a:rPr lang="en-US" smtClean="0"/>
              <a:pPr/>
              <a:t>39</a:t>
            </a:fld>
            <a:endParaRPr lang="en-US"/>
          </a:p>
        </p:txBody>
      </p:sp>
      <p:pic>
        <p:nvPicPr>
          <p:cNvPr id="6" name="Picture 4" descr="Powerful blue day cab big rig semi truck with dry van semi trailer driving on the wide road at twilight time Day cab blue big rig industrial semi trucks tractor with roof spoiler and turn on headlight transporting commercial cargo in dry van semi trailer running on the wide highway road at twilight time 18 wheeler stock pictures, royalty-free photos &amp; images">
            <a:extLst>
              <a:ext uri="{FF2B5EF4-FFF2-40B4-BE49-F238E27FC236}">
                <a16:creationId xmlns:a16="http://schemas.microsoft.com/office/drawing/2014/main" id="{53BE525B-3E68-663E-7EB7-809B47D85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686" r="13796" b="-1"/>
          <a:stretch/>
        </p:blipFill>
        <p:spPr bwMode="auto">
          <a:xfrm>
            <a:off x="2751992" y="3429000"/>
            <a:ext cx="2815509" cy="26278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 plane flying in the sky&#10;&#10;Description automatically generated">
            <a:extLst>
              <a:ext uri="{FF2B5EF4-FFF2-40B4-BE49-F238E27FC236}">
                <a16:creationId xmlns:a16="http://schemas.microsoft.com/office/drawing/2014/main" id="{5956E004-FE73-6279-8629-2E5301B57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86" r="1" b="1"/>
          <a:stretch/>
        </p:blipFill>
        <p:spPr bwMode="auto">
          <a:xfrm>
            <a:off x="5928946" y="3429000"/>
            <a:ext cx="3948368" cy="2627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269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027A2-95DA-22EB-79CC-91C74B496F4E}"/>
              </a:ext>
            </a:extLst>
          </p:cNvPr>
          <p:cNvSpPr>
            <a:spLocks noGrp="1"/>
          </p:cNvSpPr>
          <p:nvPr>
            <p:ph type="title"/>
          </p:nvPr>
        </p:nvSpPr>
        <p:spPr/>
        <p:txBody>
          <a:bodyPr/>
          <a:lstStyle/>
          <a:p>
            <a:r>
              <a:rPr lang="en-US" dirty="0"/>
              <a:t>Annual U.S. </a:t>
            </a:r>
            <a:r>
              <a:rPr lang="en-US"/>
              <a:t>livestock and poultry processing </a:t>
            </a:r>
          </a:p>
        </p:txBody>
      </p:sp>
      <p:sp>
        <p:nvSpPr>
          <p:cNvPr id="3" name="Content Placeholder 2">
            <a:extLst>
              <a:ext uri="{FF2B5EF4-FFF2-40B4-BE49-F238E27FC236}">
                <a16:creationId xmlns:a16="http://schemas.microsoft.com/office/drawing/2014/main" id="{E7C76E3D-D1BA-CBB7-FE7D-1954A615C6B6}"/>
              </a:ext>
            </a:extLst>
          </p:cNvPr>
          <p:cNvSpPr>
            <a:spLocks noGrp="1"/>
          </p:cNvSpPr>
          <p:nvPr>
            <p:ph idx="1"/>
          </p:nvPr>
        </p:nvSpPr>
        <p:spPr/>
        <p:txBody>
          <a:bodyPr/>
          <a:lstStyle/>
          <a:p>
            <a:r>
              <a:rPr lang="en-US" b="1" dirty="0"/>
              <a:t>Cattle and Livestock: </a:t>
            </a:r>
            <a:r>
              <a:rPr lang="en-US" dirty="0"/>
              <a:t>147.2 million head of cattle, calves, hogs and sheep are slaughtered annually in the U.S.</a:t>
            </a:r>
            <a:endParaRPr lang="en-US" b="1" dirty="0"/>
          </a:p>
          <a:p>
            <a:r>
              <a:rPr lang="en-US" b="1" dirty="0"/>
              <a:t>Poultry: </a:t>
            </a:r>
            <a:r>
              <a:rPr lang="en-US" dirty="0"/>
              <a:t>10 billion chickens and turkeys are processed each year in the U.S.</a:t>
            </a:r>
            <a:endParaRPr lang="en-US" b="1" dirty="0"/>
          </a:p>
        </p:txBody>
      </p:sp>
      <p:sp>
        <p:nvSpPr>
          <p:cNvPr id="4" name="Footer Placeholder 3">
            <a:extLst>
              <a:ext uri="{FF2B5EF4-FFF2-40B4-BE49-F238E27FC236}">
                <a16:creationId xmlns:a16="http://schemas.microsoft.com/office/drawing/2014/main" id="{6C0965A5-9325-DFE7-8943-771BF7893B89}"/>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363C6931-746D-725C-309A-0FA0F09B68AF}"/>
              </a:ext>
            </a:extLst>
          </p:cNvPr>
          <p:cNvSpPr>
            <a:spLocks noGrp="1"/>
          </p:cNvSpPr>
          <p:nvPr>
            <p:ph type="sldNum" sz="quarter" idx="11"/>
          </p:nvPr>
        </p:nvSpPr>
        <p:spPr/>
        <p:txBody>
          <a:bodyPr/>
          <a:lstStyle/>
          <a:p>
            <a:fld id="{777C315E-488B-CD41-BE71-594F8E37D39E}" type="slidenum">
              <a:rPr lang="en-US" smtClean="0"/>
              <a:pPr/>
              <a:t>4</a:t>
            </a:fld>
            <a:endParaRPr lang="en-US"/>
          </a:p>
        </p:txBody>
      </p:sp>
      <p:pic>
        <p:nvPicPr>
          <p:cNvPr id="10" name="Picture 9">
            <a:extLst>
              <a:ext uri="{FF2B5EF4-FFF2-40B4-BE49-F238E27FC236}">
                <a16:creationId xmlns:a16="http://schemas.microsoft.com/office/drawing/2014/main" id="{097D0340-9D52-F503-E83A-C70535A1ECFF}"/>
              </a:ext>
            </a:extLst>
          </p:cNvPr>
          <p:cNvPicPr>
            <a:picLocks noChangeAspect="1"/>
          </p:cNvPicPr>
          <p:nvPr/>
        </p:nvPicPr>
        <p:blipFill>
          <a:blip r:embed="rId3"/>
          <a:stretch>
            <a:fillRect/>
          </a:stretch>
        </p:blipFill>
        <p:spPr>
          <a:xfrm>
            <a:off x="1190235" y="4014512"/>
            <a:ext cx="4617493" cy="913798"/>
          </a:xfrm>
          <a:prstGeom prst="rect">
            <a:avLst/>
          </a:prstGeom>
        </p:spPr>
      </p:pic>
      <p:pic>
        <p:nvPicPr>
          <p:cNvPr id="1026" name="Picture 2">
            <a:extLst>
              <a:ext uri="{FF2B5EF4-FFF2-40B4-BE49-F238E27FC236}">
                <a16:creationId xmlns:a16="http://schemas.microsoft.com/office/drawing/2014/main" id="{4DABB10A-AA29-3323-75F6-8D5D5840A9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1139" y="4014512"/>
            <a:ext cx="3519541" cy="91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44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40A1A-6328-8225-B185-AF9193930304}"/>
              </a:ext>
            </a:extLst>
          </p:cNvPr>
          <p:cNvSpPr>
            <a:spLocks noGrp="1"/>
          </p:cNvSpPr>
          <p:nvPr>
            <p:ph type="ctrTitle"/>
          </p:nvPr>
        </p:nvSpPr>
        <p:spPr/>
        <p:txBody>
          <a:bodyPr/>
          <a:lstStyle/>
          <a:p>
            <a:r>
              <a:rPr lang="en-US"/>
              <a:t>What does rendering do for the environment? </a:t>
            </a:r>
          </a:p>
        </p:txBody>
      </p:sp>
      <p:sp>
        <p:nvSpPr>
          <p:cNvPr id="3" name="Footer Placeholder 2">
            <a:extLst>
              <a:ext uri="{FF2B5EF4-FFF2-40B4-BE49-F238E27FC236}">
                <a16:creationId xmlns:a16="http://schemas.microsoft.com/office/drawing/2014/main" id="{74B3FB16-99D2-E39A-CEB8-4B485E8BC337}"/>
              </a:ext>
            </a:extLst>
          </p:cNvPr>
          <p:cNvSpPr>
            <a:spLocks noGrp="1"/>
          </p:cNvSpPr>
          <p:nvPr>
            <p:ph type="ftr" sz="quarter" idx="10"/>
          </p:nvPr>
        </p:nvSpPr>
        <p:spPr/>
        <p:txBody>
          <a:bodyPr/>
          <a:lstStyle/>
          <a:p>
            <a:r>
              <a:rPr lang="en-US"/>
              <a:t>Proprietary</a:t>
            </a:r>
          </a:p>
        </p:txBody>
      </p:sp>
      <p:sp>
        <p:nvSpPr>
          <p:cNvPr id="4" name="Slide Number Placeholder 3">
            <a:extLst>
              <a:ext uri="{FF2B5EF4-FFF2-40B4-BE49-F238E27FC236}">
                <a16:creationId xmlns:a16="http://schemas.microsoft.com/office/drawing/2014/main" id="{6671A676-A988-598C-26DD-F7381102A2C1}"/>
              </a:ext>
            </a:extLst>
          </p:cNvPr>
          <p:cNvSpPr>
            <a:spLocks noGrp="1"/>
          </p:cNvSpPr>
          <p:nvPr>
            <p:ph type="sldNum" sz="quarter" idx="11"/>
          </p:nvPr>
        </p:nvSpPr>
        <p:spPr/>
        <p:txBody>
          <a:bodyPr/>
          <a:lstStyle/>
          <a:p>
            <a:fld id="{777C315E-488B-CD41-BE71-594F8E37D39E}" type="slidenum">
              <a:rPr lang="en-US" smtClean="0"/>
              <a:pPr/>
              <a:t>40</a:t>
            </a:fld>
            <a:endParaRPr lang="en-US"/>
          </a:p>
        </p:txBody>
      </p:sp>
    </p:spTree>
    <p:extLst>
      <p:ext uri="{BB962C8B-B14F-4D97-AF65-F5344CB8AC3E}">
        <p14:creationId xmlns:p14="http://schemas.microsoft.com/office/powerpoint/2010/main" val="35105550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F7368-FAEA-079E-1C9D-2F99DD720184}"/>
              </a:ext>
            </a:extLst>
          </p:cNvPr>
          <p:cNvSpPr>
            <a:spLocks noGrp="1"/>
          </p:cNvSpPr>
          <p:nvPr>
            <p:ph type="title"/>
          </p:nvPr>
        </p:nvSpPr>
        <p:spPr/>
        <p:txBody>
          <a:bodyPr/>
          <a:lstStyle/>
          <a:p>
            <a:r>
              <a:rPr lang="en-US"/>
              <a:t>Rendering is recycling</a:t>
            </a:r>
          </a:p>
        </p:txBody>
      </p:sp>
      <p:sp>
        <p:nvSpPr>
          <p:cNvPr id="3" name="Content Placeholder 2">
            <a:extLst>
              <a:ext uri="{FF2B5EF4-FFF2-40B4-BE49-F238E27FC236}">
                <a16:creationId xmlns:a16="http://schemas.microsoft.com/office/drawing/2014/main" id="{51CEDA44-4BF8-4E9D-AEA1-BD46E050E2BE}"/>
              </a:ext>
            </a:extLst>
          </p:cNvPr>
          <p:cNvSpPr>
            <a:spLocks noGrp="1"/>
          </p:cNvSpPr>
          <p:nvPr>
            <p:ph idx="1"/>
          </p:nvPr>
        </p:nvSpPr>
        <p:spPr/>
        <p:txBody>
          <a:bodyPr/>
          <a:lstStyle/>
          <a:p>
            <a:r>
              <a:rPr lang="en-US"/>
              <a:t>Keeping scraps out of the landfill: </a:t>
            </a:r>
          </a:p>
          <a:p>
            <a:pPr marL="285750" indent="-285750">
              <a:buFont typeface="Arial" panose="020B0604020202020204" pitchFamily="34" charset="0"/>
              <a:buChar char="•"/>
            </a:pPr>
            <a:r>
              <a:rPr lang="en-US"/>
              <a:t>Rendering transforms the raw materials into 32 billion pounds of new fats, oils and proteins each year.</a:t>
            </a:r>
          </a:p>
          <a:p>
            <a:pPr marL="285750" indent="-285750">
              <a:buFont typeface="Arial" panose="020B0604020202020204" pitchFamily="34" charset="0"/>
              <a:buChar char="•"/>
            </a:pPr>
            <a:r>
              <a:rPr lang="en-US"/>
              <a:t>If rendering was stopped in the United States, how long would it take to fill up all the landfills in the country?</a:t>
            </a:r>
          </a:p>
          <a:p>
            <a:pPr marL="554038" lvl="1" indent="-285750"/>
            <a:r>
              <a:rPr lang="en-US"/>
              <a:t>4 years</a:t>
            </a:r>
          </a:p>
        </p:txBody>
      </p:sp>
      <p:sp>
        <p:nvSpPr>
          <p:cNvPr id="4" name="Footer Placeholder 3">
            <a:extLst>
              <a:ext uri="{FF2B5EF4-FFF2-40B4-BE49-F238E27FC236}">
                <a16:creationId xmlns:a16="http://schemas.microsoft.com/office/drawing/2014/main" id="{44D921A5-0DB0-2E2A-B049-8FEBC223D642}"/>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CC768D94-3CBC-E736-44F3-40BE4C5E6DD2}"/>
              </a:ext>
            </a:extLst>
          </p:cNvPr>
          <p:cNvSpPr>
            <a:spLocks noGrp="1"/>
          </p:cNvSpPr>
          <p:nvPr>
            <p:ph type="sldNum" sz="quarter" idx="11"/>
          </p:nvPr>
        </p:nvSpPr>
        <p:spPr/>
        <p:txBody>
          <a:bodyPr/>
          <a:lstStyle/>
          <a:p>
            <a:fld id="{777C315E-488B-CD41-BE71-594F8E37D39E}" type="slidenum">
              <a:rPr lang="en-US" smtClean="0"/>
              <a:pPr/>
              <a:t>41</a:t>
            </a:fld>
            <a:endParaRPr lang="en-US"/>
          </a:p>
        </p:txBody>
      </p:sp>
      <p:pic>
        <p:nvPicPr>
          <p:cNvPr id="6" name="Picture 2" descr="Structure of landfills — Science Learning Hub">
            <a:extLst>
              <a:ext uri="{FF2B5EF4-FFF2-40B4-BE49-F238E27FC236}">
                <a16:creationId xmlns:a16="http://schemas.microsoft.com/office/drawing/2014/main" id="{A7EE3CD1-1C08-C0B4-D605-2D36A8FA7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093" y="3670771"/>
            <a:ext cx="3651541" cy="24329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armful Landfill Contaminants Ranked According to Level of Toxicity —  DiamondSci">
            <a:extLst>
              <a:ext uri="{FF2B5EF4-FFF2-40B4-BE49-F238E27FC236}">
                <a16:creationId xmlns:a16="http://schemas.microsoft.com/office/drawing/2014/main" id="{92D0D2BD-CD3C-4553-FED4-064BC22C8B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670770"/>
            <a:ext cx="3897515" cy="2432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96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DE88-CD32-51F3-3DDF-E3246D3D985E}"/>
              </a:ext>
            </a:extLst>
          </p:cNvPr>
          <p:cNvSpPr>
            <a:spLocks noGrp="1"/>
          </p:cNvSpPr>
          <p:nvPr>
            <p:ph type="title"/>
          </p:nvPr>
        </p:nvSpPr>
        <p:spPr/>
        <p:txBody>
          <a:bodyPr/>
          <a:lstStyle/>
          <a:p>
            <a:r>
              <a:rPr lang="en-US"/>
              <a:t>Rendering is recycling (cont.)</a:t>
            </a:r>
          </a:p>
        </p:txBody>
      </p:sp>
      <p:sp>
        <p:nvSpPr>
          <p:cNvPr id="3" name="Content Placeholder 2">
            <a:extLst>
              <a:ext uri="{FF2B5EF4-FFF2-40B4-BE49-F238E27FC236}">
                <a16:creationId xmlns:a16="http://schemas.microsoft.com/office/drawing/2014/main" id="{EA75686D-A840-CA7B-8D07-8A9E51A1E22D}"/>
              </a:ext>
            </a:extLst>
          </p:cNvPr>
          <p:cNvSpPr>
            <a:spLocks noGrp="1"/>
          </p:cNvSpPr>
          <p:nvPr>
            <p:ph idx="1"/>
          </p:nvPr>
        </p:nvSpPr>
        <p:spPr/>
        <p:txBody>
          <a:bodyPr/>
          <a:lstStyle/>
          <a:p>
            <a:r>
              <a:rPr lang="en-US"/>
              <a:t>Keeping scraps out of the landfill:</a:t>
            </a:r>
          </a:p>
          <a:p>
            <a:pPr marL="285750" indent="-285750">
              <a:buFont typeface="Arial" panose="020B0604020202020204" pitchFamily="34" charset="0"/>
              <a:buChar char="•"/>
            </a:pPr>
            <a:r>
              <a:rPr lang="en-US"/>
              <a:t>50 billion pounds of raw materials are produced ever year from farms, feedlots and slaughter facilities.</a:t>
            </a:r>
          </a:p>
          <a:p>
            <a:pPr marL="285750" indent="-285750">
              <a:buFont typeface="Arial" panose="020B0604020202020204" pitchFamily="34" charset="0"/>
              <a:buChar char="•"/>
            </a:pPr>
            <a:r>
              <a:rPr lang="en-US"/>
              <a:t>That would fill the Dallas Cowboys football stadium- </a:t>
            </a:r>
            <a:r>
              <a:rPr lang="en-US" b="1" u="sng"/>
              <a:t>104,000 times</a:t>
            </a:r>
            <a:endParaRPr lang="en-US" u="sng"/>
          </a:p>
        </p:txBody>
      </p:sp>
      <p:sp>
        <p:nvSpPr>
          <p:cNvPr id="4" name="Footer Placeholder 3">
            <a:extLst>
              <a:ext uri="{FF2B5EF4-FFF2-40B4-BE49-F238E27FC236}">
                <a16:creationId xmlns:a16="http://schemas.microsoft.com/office/drawing/2014/main" id="{5E326A53-4910-67C6-722D-B96BB823D450}"/>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2E8BE179-A7A6-8B04-BD6D-69EFC730E685}"/>
              </a:ext>
            </a:extLst>
          </p:cNvPr>
          <p:cNvSpPr>
            <a:spLocks noGrp="1"/>
          </p:cNvSpPr>
          <p:nvPr>
            <p:ph type="sldNum" sz="quarter" idx="11"/>
          </p:nvPr>
        </p:nvSpPr>
        <p:spPr/>
        <p:txBody>
          <a:bodyPr/>
          <a:lstStyle/>
          <a:p>
            <a:fld id="{777C315E-488B-CD41-BE71-594F8E37D39E}" type="slidenum">
              <a:rPr lang="en-US" smtClean="0"/>
              <a:pPr/>
              <a:t>42</a:t>
            </a:fld>
            <a:endParaRPr lang="en-US"/>
          </a:p>
        </p:txBody>
      </p:sp>
      <p:pic>
        <p:nvPicPr>
          <p:cNvPr id="6" name="Picture 4" descr="AT&amp;T Stadium | Arlington, TX 76011">
            <a:extLst>
              <a:ext uri="{FF2B5EF4-FFF2-40B4-BE49-F238E27FC236}">
                <a16:creationId xmlns:a16="http://schemas.microsoft.com/office/drawing/2014/main" id="{60FD9D09-CAA7-8E76-A3C6-970BBAFC4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80" r="8080"/>
          <a:stretch>
            <a:fillRect/>
          </a:stretch>
        </p:blipFill>
        <p:spPr bwMode="auto">
          <a:xfrm>
            <a:off x="4211777" y="3356065"/>
            <a:ext cx="3768446" cy="3000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50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16D27-547E-C555-7380-338CE48CDB7A}"/>
              </a:ext>
            </a:extLst>
          </p:cNvPr>
          <p:cNvSpPr>
            <a:spLocks noGrp="1"/>
          </p:cNvSpPr>
          <p:nvPr>
            <p:ph type="title"/>
          </p:nvPr>
        </p:nvSpPr>
        <p:spPr/>
        <p:txBody>
          <a:bodyPr/>
          <a:lstStyle/>
          <a:p>
            <a:r>
              <a:rPr lang="en-US" dirty="0"/>
              <a:t>Rendering is recycling (cont.)</a:t>
            </a:r>
          </a:p>
        </p:txBody>
      </p:sp>
      <p:sp>
        <p:nvSpPr>
          <p:cNvPr id="3" name="Content Placeholder 2">
            <a:extLst>
              <a:ext uri="{FF2B5EF4-FFF2-40B4-BE49-F238E27FC236}">
                <a16:creationId xmlns:a16="http://schemas.microsoft.com/office/drawing/2014/main" id="{383AAF40-1193-2A9A-0492-5B0BA1B69E9D}"/>
              </a:ext>
            </a:extLst>
          </p:cNvPr>
          <p:cNvSpPr>
            <a:spLocks noGrp="1"/>
          </p:cNvSpPr>
          <p:nvPr>
            <p:ph idx="1"/>
          </p:nvPr>
        </p:nvSpPr>
        <p:spPr/>
        <p:txBody>
          <a:bodyPr/>
          <a:lstStyle/>
          <a:p>
            <a:r>
              <a:rPr lang="en-US" b="1" dirty="0"/>
              <a:t>Water recovery: </a:t>
            </a:r>
            <a:r>
              <a:rPr lang="en-US" dirty="0"/>
              <a:t>Rendering reclaims water from animal by-products, preventing waste. </a:t>
            </a:r>
          </a:p>
          <a:p>
            <a:r>
              <a:rPr lang="en-US" b="1" dirty="0"/>
              <a:t>Sewer protection: </a:t>
            </a:r>
            <a:r>
              <a:rPr lang="en-US" dirty="0"/>
              <a:t>Helps avoid grease and oil clogs in sewer systems. </a:t>
            </a:r>
          </a:p>
          <a:p>
            <a:r>
              <a:rPr lang="en-US" b="1" dirty="0"/>
              <a:t>Annual Impact: </a:t>
            </a:r>
            <a:r>
              <a:rPr lang="en-US" dirty="0"/>
              <a:t>Recovers 3.7 billion gallons of water each year, returning it to the environment. </a:t>
            </a:r>
            <a:endParaRPr lang="en-US" b="1" dirty="0"/>
          </a:p>
        </p:txBody>
      </p:sp>
      <p:sp>
        <p:nvSpPr>
          <p:cNvPr id="4" name="Footer Placeholder 3">
            <a:extLst>
              <a:ext uri="{FF2B5EF4-FFF2-40B4-BE49-F238E27FC236}">
                <a16:creationId xmlns:a16="http://schemas.microsoft.com/office/drawing/2014/main" id="{C5DBDBA9-C286-3767-4C91-FBBD1E62EE5C}"/>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13908E82-1E5C-726C-6D07-EF462056B1D5}"/>
              </a:ext>
            </a:extLst>
          </p:cNvPr>
          <p:cNvSpPr>
            <a:spLocks noGrp="1"/>
          </p:cNvSpPr>
          <p:nvPr>
            <p:ph type="sldNum" sz="quarter" idx="11"/>
          </p:nvPr>
        </p:nvSpPr>
        <p:spPr/>
        <p:txBody>
          <a:bodyPr/>
          <a:lstStyle/>
          <a:p>
            <a:fld id="{777C315E-488B-CD41-BE71-594F8E37D39E}" type="slidenum">
              <a:rPr lang="en-US" smtClean="0"/>
              <a:pPr/>
              <a:t>43</a:t>
            </a:fld>
            <a:endParaRPr lang="en-US"/>
          </a:p>
        </p:txBody>
      </p:sp>
      <p:pic>
        <p:nvPicPr>
          <p:cNvPr id="6" name="Picture 3" descr="Environmental | Darling Ingredients">
            <a:extLst>
              <a:ext uri="{FF2B5EF4-FFF2-40B4-BE49-F238E27FC236}">
                <a16:creationId xmlns:a16="http://schemas.microsoft.com/office/drawing/2014/main" id="{42764F16-EF5E-9897-42FF-F294F1696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8875" y="3526815"/>
            <a:ext cx="4589586" cy="257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896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B1429-A9A0-5B53-B3D2-8D4DFE659A0F}"/>
              </a:ext>
            </a:extLst>
          </p:cNvPr>
          <p:cNvSpPr>
            <a:spLocks noGrp="1"/>
          </p:cNvSpPr>
          <p:nvPr>
            <p:ph type="title"/>
          </p:nvPr>
        </p:nvSpPr>
        <p:spPr/>
        <p:txBody>
          <a:bodyPr/>
          <a:lstStyle/>
          <a:p>
            <a:r>
              <a:rPr lang="en-US"/>
              <a:t>Rendering is recycling (cont.)</a:t>
            </a:r>
          </a:p>
        </p:txBody>
      </p:sp>
      <p:sp>
        <p:nvSpPr>
          <p:cNvPr id="3" name="Content Placeholder 2">
            <a:extLst>
              <a:ext uri="{FF2B5EF4-FFF2-40B4-BE49-F238E27FC236}">
                <a16:creationId xmlns:a16="http://schemas.microsoft.com/office/drawing/2014/main" id="{B5D5B532-4A8B-35AA-41E7-07585C17CBD3}"/>
              </a:ext>
            </a:extLst>
          </p:cNvPr>
          <p:cNvSpPr>
            <a:spLocks noGrp="1"/>
          </p:cNvSpPr>
          <p:nvPr>
            <p:ph idx="1"/>
          </p:nvPr>
        </p:nvSpPr>
        <p:spPr/>
        <p:txBody>
          <a:bodyPr/>
          <a:lstStyle/>
          <a:p>
            <a:r>
              <a:rPr lang="en-US"/>
              <a:t>Rendering reduces Greenhouse Gas Emissions (GHG): </a:t>
            </a:r>
          </a:p>
          <a:p>
            <a:pPr marL="285750" indent="-285750">
              <a:buFont typeface="Arial" panose="020B0604020202020204" pitchFamily="34" charset="0"/>
              <a:buChar char="•"/>
            </a:pPr>
            <a:r>
              <a:rPr lang="en-US"/>
              <a:t>Carbon dioxide, methane and other greenhouse gas emissions from natural decomposition are avoided. </a:t>
            </a:r>
          </a:p>
          <a:p>
            <a:pPr marL="285750" indent="-285750">
              <a:buFont typeface="Arial" panose="020B0604020202020204" pitchFamily="34" charset="0"/>
              <a:buChar char="•"/>
            </a:pPr>
            <a:r>
              <a:rPr lang="en-US"/>
              <a:t>One single decomposing cow release </a:t>
            </a:r>
            <a:r>
              <a:rPr lang="en-US" b="1"/>
              <a:t>1.2 metric tons </a:t>
            </a:r>
            <a:r>
              <a:rPr lang="en-US"/>
              <a:t>of carbon dioxide into the atmosphere</a:t>
            </a:r>
          </a:p>
        </p:txBody>
      </p:sp>
      <p:sp>
        <p:nvSpPr>
          <p:cNvPr id="4" name="Footer Placeholder 3">
            <a:extLst>
              <a:ext uri="{FF2B5EF4-FFF2-40B4-BE49-F238E27FC236}">
                <a16:creationId xmlns:a16="http://schemas.microsoft.com/office/drawing/2014/main" id="{4E55A19E-73A7-E1D7-44BF-2C21B75F8A4C}"/>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C554D532-5117-7871-1B85-E77FD702CE34}"/>
              </a:ext>
            </a:extLst>
          </p:cNvPr>
          <p:cNvSpPr>
            <a:spLocks noGrp="1"/>
          </p:cNvSpPr>
          <p:nvPr>
            <p:ph type="sldNum" sz="quarter" idx="11"/>
          </p:nvPr>
        </p:nvSpPr>
        <p:spPr/>
        <p:txBody>
          <a:bodyPr/>
          <a:lstStyle/>
          <a:p>
            <a:fld id="{777C315E-488B-CD41-BE71-594F8E37D39E}" type="slidenum">
              <a:rPr lang="en-US" smtClean="0"/>
              <a:pPr/>
              <a:t>44</a:t>
            </a:fld>
            <a:endParaRPr lang="en-US"/>
          </a:p>
        </p:txBody>
      </p:sp>
      <p:pic>
        <p:nvPicPr>
          <p:cNvPr id="6" name="Picture Placeholder 7">
            <a:extLst>
              <a:ext uri="{FF2B5EF4-FFF2-40B4-BE49-F238E27FC236}">
                <a16:creationId xmlns:a16="http://schemas.microsoft.com/office/drawing/2014/main" id="{C218E3D1-EBDC-43FB-A33A-B9DDD824881A}"/>
              </a:ext>
            </a:extLst>
          </p:cNvPr>
          <p:cNvPicPr>
            <a:picLocks noChangeAspect="1"/>
          </p:cNvPicPr>
          <p:nvPr/>
        </p:nvPicPr>
        <p:blipFill>
          <a:blip r:embed="rId3"/>
          <a:srcRect l="3848" r="3848"/>
          <a:stretch/>
        </p:blipFill>
        <p:spPr>
          <a:xfrm>
            <a:off x="4636027" y="3429000"/>
            <a:ext cx="2919945" cy="2896434"/>
          </a:xfrm>
          <a:prstGeom prst="rect">
            <a:avLst/>
          </a:prstGeom>
        </p:spPr>
      </p:pic>
    </p:spTree>
    <p:extLst>
      <p:ext uri="{BB962C8B-B14F-4D97-AF65-F5344CB8AC3E}">
        <p14:creationId xmlns:p14="http://schemas.microsoft.com/office/powerpoint/2010/main" val="9811672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4AE10-7B6D-96A1-F196-D0DB203FFBEF}"/>
              </a:ext>
            </a:extLst>
          </p:cNvPr>
          <p:cNvSpPr>
            <a:spLocks noGrp="1"/>
          </p:cNvSpPr>
          <p:nvPr>
            <p:ph type="title"/>
          </p:nvPr>
        </p:nvSpPr>
        <p:spPr/>
        <p:txBody>
          <a:bodyPr/>
          <a:lstStyle/>
          <a:p>
            <a:r>
              <a:rPr lang="en-US"/>
              <a:t>Rendering is recycling (cont.)</a:t>
            </a:r>
          </a:p>
        </p:txBody>
      </p:sp>
      <p:sp>
        <p:nvSpPr>
          <p:cNvPr id="3" name="Content Placeholder 2">
            <a:extLst>
              <a:ext uri="{FF2B5EF4-FFF2-40B4-BE49-F238E27FC236}">
                <a16:creationId xmlns:a16="http://schemas.microsoft.com/office/drawing/2014/main" id="{EC2197C3-B349-14F7-F569-F094920591A7}"/>
              </a:ext>
            </a:extLst>
          </p:cNvPr>
          <p:cNvSpPr>
            <a:spLocks noGrp="1"/>
          </p:cNvSpPr>
          <p:nvPr>
            <p:ph idx="1"/>
          </p:nvPr>
        </p:nvSpPr>
        <p:spPr/>
        <p:txBody>
          <a:bodyPr/>
          <a:lstStyle/>
          <a:p>
            <a:r>
              <a:rPr lang="en-US"/>
              <a:t>Rendering reduces Greenhouse Gas Emissions (GHG):</a:t>
            </a:r>
          </a:p>
          <a:p>
            <a:pPr marL="285750" indent="-285750">
              <a:buFont typeface="Arial" panose="020B0604020202020204" pitchFamily="34" charset="0"/>
              <a:buChar char="•"/>
            </a:pPr>
            <a:r>
              <a:rPr lang="en-US"/>
              <a:t>GHG emissions are reduced by 72% and fossil fuel usage by 80% when compared to regular diesel fuel</a:t>
            </a:r>
          </a:p>
          <a:p>
            <a:pPr marL="285750" indent="-285750">
              <a:buFont typeface="Arial" panose="020B0604020202020204" pitchFamily="34" charset="0"/>
              <a:buChar char="•"/>
            </a:pPr>
            <a:r>
              <a:rPr lang="en-US"/>
              <a:t>An average rendering plant captures 5 times more GHG emissions from the environment than it produces</a:t>
            </a:r>
          </a:p>
          <a:p>
            <a:pPr marL="285750" indent="-285750">
              <a:buFont typeface="Arial" panose="020B0604020202020204" pitchFamily="34" charset="0"/>
              <a:buChar char="•"/>
            </a:pPr>
            <a:r>
              <a:rPr lang="en-US"/>
              <a:t>Rendering avoids 90% of the potential GHG emissions compared with industrial composting. </a:t>
            </a:r>
          </a:p>
        </p:txBody>
      </p:sp>
      <p:sp>
        <p:nvSpPr>
          <p:cNvPr id="4" name="Footer Placeholder 3">
            <a:extLst>
              <a:ext uri="{FF2B5EF4-FFF2-40B4-BE49-F238E27FC236}">
                <a16:creationId xmlns:a16="http://schemas.microsoft.com/office/drawing/2014/main" id="{3EB713F7-F341-4B5B-8F4D-52200210A533}"/>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02C04AD5-F40B-484C-724E-C5484F11E03B}"/>
              </a:ext>
            </a:extLst>
          </p:cNvPr>
          <p:cNvSpPr>
            <a:spLocks noGrp="1"/>
          </p:cNvSpPr>
          <p:nvPr>
            <p:ph type="sldNum" sz="quarter" idx="11"/>
          </p:nvPr>
        </p:nvSpPr>
        <p:spPr/>
        <p:txBody>
          <a:bodyPr/>
          <a:lstStyle/>
          <a:p>
            <a:fld id="{777C315E-488B-CD41-BE71-594F8E37D39E}" type="slidenum">
              <a:rPr lang="en-US" smtClean="0"/>
              <a:pPr/>
              <a:t>45</a:t>
            </a:fld>
            <a:endParaRPr lang="en-US"/>
          </a:p>
        </p:txBody>
      </p:sp>
      <p:pic>
        <p:nvPicPr>
          <p:cNvPr id="6" name="Picture 2" descr="Greenhouse Gas Emissions Reduction Targets and Market-based Policies">
            <a:extLst>
              <a:ext uri="{FF2B5EF4-FFF2-40B4-BE49-F238E27FC236}">
                <a16:creationId xmlns:a16="http://schemas.microsoft.com/office/drawing/2014/main" id="{D27E689D-CAA7-03E0-6170-CDD7CA34A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540" y="3832356"/>
            <a:ext cx="3554920" cy="2523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3000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1D24C-F8EF-B1A2-8710-5A9F6869ABDE}"/>
              </a:ext>
            </a:extLst>
          </p:cNvPr>
          <p:cNvSpPr>
            <a:spLocks noGrp="1"/>
          </p:cNvSpPr>
          <p:nvPr>
            <p:ph type="title"/>
          </p:nvPr>
        </p:nvSpPr>
        <p:spPr/>
        <p:txBody>
          <a:bodyPr/>
          <a:lstStyle/>
          <a:p>
            <a:r>
              <a:rPr lang="en-US"/>
              <a:t>Rendering is recycling (cont.)</a:t>
            </a:r>
          </a:p>
        </p:txBody>
      </p:sp>
      <p:sp>
        <p:nvSpPr>
          <p:cNvPr id="3" name="Content Placeholder 2">
            <a:extLst>
              <a:ext uri="{FF2B5EF4-FFF2-40B4-BE49-F238E27FC236}">
                <a16:creationId xmlns:a16="http://schemas.microsoft.com/office/drawing/2014/main" id="{ACDE17A9-2E81-3C2C-1CA2-A7424A43611F}"/>
              </a:ext>
            </a:extLst>
          </p:cNvPr>
          <p:cNvSpPr>
            <a:spLocks noGrp="1"/>
          </p:cNvSpPr>
          <p:nvPr>
            <p:ph idx="1"/>
          </p:nvPr>
        </p:nvSpPr>
        <p:spPr/>
        <p:txBody>
          <a:bodyPr/>
          <a:lstStyle/>
          <a:p>
            <a:r>
              <a:rPr lang="en-US"/>
              <a:t>Rendering reduces Greenhouse Gas Emissions (GHG):</a:t>
            </a:r>
          </a:p>
          <a:p>
            <a:pPr marL="285750" indent="-285750">
              <a:buFont typeface="Arial" panose="020B0604020202020204" pitchFamily="34" charset="0"/>
              <a:buChar char="•"/>
            </a:pPr>
            <a:r>
              <a:rPr lang="en-US"/>
              <a:t>Rendering’s GHG reduction is the same as removing: </a:t>
            </a:r>
            <a:r>
              <a:rPr lang="en-US" b="1" u="sng"/>
              <a:t>18.5 million cars off the road</a:t>
            </a:r>
            <a:endParaRPr lang="en-US"/>
          </a:p>
        </p:txBody>
      </p:sp>
      <p:sp>
        <p:nvSpPr>
          <p:cNvPr id="4" name="Footer Placeholder 3">
            <a:extLst>
              <a:ext uri="{FF2B5EF4-FFF2-40B4-BE49-F238E27FC236}">
                <a16:creationId xmlns:a16="http://schemas.microsoft.com/office/drawing/2014/main" id="{BDDE6D58-F811-C1A4-4795-62D68B67EDB7}"/>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34417F83-C1EC-1585-E049-891CCAB3429B}"/>
              </a:ext>
            </a:extLst>
          </p:cNvPr>
          <p:cNvSpPr>
            <a:spLocks noGrp="1"/>
          </p:cNvSpPr>
          <p:nvPr>
            <p:ph type="sldNum" sz="quarter" idx="11"/>
          </p:nvPr>
        </p:nvSpPr>
        <p:spPr/>
        <p:txBody>
          <a:bodyPr/>
          <a:lstStyle/>
          <a:p>
            <a:fld id="{777C315E-488B-CD41-BE71-594F8E37D39E}" type="slidenum">
              <a:rPr lang="en-US" smtClean="0"/>
              <a:pPr/>
              <a:t>46</a:t>
            </a:fld>
            <a:endParaRPr lang="en-US"/>
          </a:p>
        </p:txBody>
      </p:sp>
      <p:pic>
        <p:nvPicPr>
          <p:cNvPr id="6" name="Picture 2" descr="Why rush hour isn't as bad in post-pandemic California">
            <a:extLst>
              <a:ext uri="{FF2B5EF4-FFF2-40B4-BE49-F238E27FC236}">
                <a16:creationId xmlns:a16="http://schemas.microsoft.com/office/drawing/2014/main" id="{79208D61-8D95-5894-4553-6839E8B58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909" r="10602" b="1"/>
          <a:stretch/>
        </p:blipFill>
        <p:spPr bwMode="auto">
          <a:xfrm>
            <a:off x="4453175" y="3024554"/>
            <a:ext cx="3285650" cy="3248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390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2E38A-31E5-F80E-7E33-83A3CAE0B967}"/>
              </a:ext>
            </a:extLst>
          </p:cNvPr>
          <p:cNvSpPr>
            <a:spLocks noGrp="1"/>
          </p:cNvSpPr>
          <p:nvPr>
            <p:ph type="title"/>
          </p:nvPr>
        </p:nvSpPr>
        <p:spPr/>
        <p:txBody>
          <a:bodyPr/>
          <a:lstStyle/>
          <a:p>
            <a:r>
              <a:rPr lang="en-US"/>
              <a:t>Rendering is recycling (cont.)</a:t>
            </a:r>
          </a:p>
        </p:txBody>
      </p:sp>
      <p:sp>
        <p:nvSpPr>
          <p:cNvPr id="3" name="Content Placeholder 2">
            <a:extLst>
              <a:ext uri="{FF2B5EF4-FFF2-40B4-BE49-F238E27FC236}">
                <a16:creationId xmlns:a16="http://schemas.microsoft.com/office/drawing/2014/main" id="{0962828F-B34A-04F1-723E-4553622D2480}"/>
              </a:ext>
            </a:extLst>
          </p:cNvPr>
          <p:cNvSpPr>
            <a:spLocks noGrp="1"/>
          </p:cNvSpPr>
          <p:nvPr>
            <p:ph idx="1"/>
          </p:nvPr>
        </p:nvSpPr>
        <p:spPr/>
        <p:txBody>
          <a:bodyPr/>
          <a:lstStyle/>
          <a:p>
            <a:r>
              <a:rPr lang="en-US"/>
              <a:t>Sustaining the economy</a:t>
            </a:r>
          </a:p>
          <a:p>
            <a:pPr marL="285750" indent="-285750">
              <a:buFont typeface="Arial" panose="020B0604020202020204" pitchFamily="34" charset="0"/>
              <a:buChar char="•"/>
            </a:pPr>
            <a:r>
              <a:rPr lang="en-US"/>
              <a:t>Rendering is sustainable and financially stable, with an annual economic contribution of $10 billion to the U.S. economy.</a:t>
            </a:r>
          </a:p>
          <a:p>
            <a:pPr marL="285750" indent="-285750">
              <a:buFont typeface="Arial" panose="020B0604020202020204" pitchFamily="34" charset="0"/>
              <a:buChar char="•"/>
            </a:pPr>
            <a:r>
              <a:rPr lang="en-US"/>
              <a:t>Rendering employs skilled workers with full-time jobs, many times in rural communities. </a:t>
            </a:r>
          </a:p>
        </p:txBody>
      </p:sp>
      <p:sp>
        <p:nvSpPr>
          <p:cNvPr id="4" name="Footer Placeholder 3">
            <a:extLst>
              <a:ext uri="{FF2B5EF4-FFF2-40B4-BE49-F238E27FC236}">
                <a16:creationId xmlns:a16="http://schemas.microsoft.com/office/drawing/2014/main" id="{3058E3A0-05CB-5258-D118-E76D87A071EC}"/>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31F65B8C-DC22-6BEB-5F24-2A9791EA237F}"/>
              </a:ext>
            </a:extLst>
          </p:cNvPr>
          <p:cNvSpPr>
            <a:spLocks noGrp="1"/>
          </p:cNvSpPr>
          <p:nvPr>
            <p:ph type="sldNum" sz="quarter" idx="11"/>
          </p:nvPr>
        </p:nvSpPr>
        <p:spPr/>
        <p:txBody>
          <a:bodyPr/>
          <a:lstStyle/>
          <a:p>
            <a:fld id="{777C315E-488B-CD41-BE71-594F8E37D39E}" type="slidenum">
              <a:rPr lang="en-US" smtClean="0"/>
              <a:pPr/>
              <a:t>47</a:t>
            </a:fld>
            <a:endParaRPr lang="en-US"/>
          </a:p>
        </p:txBody>
      </p:sp>
      <p:pic>
        <p:nvPicPr>
          <p:cNvPr id="6" name="Picture 2" descr="Money profit analytics line icon. Growth chart arrow, coins and dollar symbol, outline style pictogram on white background. Business sign for mobile concept and web design. Vector graphics. Money profit analytics line icon. Growth chart arrow, coins and dollar symbol, outline style pictogram on white background. Business sign for mobile concept and web design. Vector graphics coins increasing stock illustrations">
            <a:extLst>
              <a:ext uri="{FF2B5EF4-FFF2-40B4-BE49-F238E27FC236}">
                <a16:creationId xmlns:a16="http://schemas.microsoft.com/office/drawing/2014/main" id="{1283BF72-1883-C14B-1196-3B259F616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30"/>
          <a:stretch/>
        </p:blipFill>
        <p:spPr bwMode="auto">
          <a:xfrm>
            <a:off x="4682042" y="3696922"/>
            <a:ext cx="2827916" cy="2795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9403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C4772-A9FF-3CEC-D097-6B58AF00762A}"/>
              </a:ext>
            </a:extLst>
          </p:cNvPr>
          <p:cNvSpPr>
            <a:spLocks noGrp="1"/>
          </p:cNvSpPr>
          <p:nvPr>
            <p:ph type="ctrTitle"/>
          </p:nvPr>
        </p:nvSpPr>
        <p:spPr/>
        <p:txBody>
          <a:bodyPr/>
          <a:lstStyle/>
          <a:p>
            <a:r>
              <a:rPr lang="en-US"/>
              <a:t>Who is Darling Ingredients?</a:t>
            </a:r>
          </a:p>
        </p:txBody>
      </p:sp>
      <p:sp>
        <p:nvSpPr>
          <p:cNvPr id="3" name="Footer Placeholder 2">
            <a:extLst>
              <a:ext uri="{FF2B5EF4-FFF2-40B4-BE49-F238E27FC236}">
                <a16:creationId xmlns:a16="http://schemas.microsoft.com/office/drawing/2014/main" id="{90C250F8-BBF2-6D69-2B49-BAEE010C5590}"/>
              </a:ext>
            </a:extLst>
          </p:cNvPr>
          <p:cNvSpPr>
            <a:spLocks noGrp="1"/>
          </p:cNvSpPr>
          <p:nvPr>
            <p:ph type="ftr" sz="quarter" idx="10"/>
          </p:nvPr>
        </p:nvSpPr>
        <p:spPr/>
        <p:txBody>
          <a:bodyPr/>
          <a:lstStyle/>
          <a:p>
            <a:r>
              <a:rPr lang="en-US"/>
              <a:t>Proprietary</a:t>
            </a:r>
          </a:p>
        </p:txBody>
      </p:sp>
      <p:sp>
        <p:nvSpPr>
          <p:cNvPr id="4" name="Slide Number Placeholder 3">
            <a:extLst>
              <a:ext uri="{FF2B5EF4-FFF2-40B4-BE49-F238E27FC236}">
                <a16:creationId xmlns:a16="http://schemas.microsoft.com/office/drawing/2014/main" id="{F241580F-7109-BE49-9C46-DF43D9897406}"/>
              </a:ext>
            </a:extLst>
          </p:cNvPr>
          <p:cNvSpPr>
            <a:spLocks noGrp="1"/>
          </p:cNvSpPr>
          <p:nvPr>
            <p:ph type="sldNum" sz="quarter" idx="11"/>
          </p:nvPr>
        </p:nvSpPr>
        <p:spPr/>
        <p:txBody>
          <a:bodyPr/>
          <a:lstStyle/>
          <a:p>
            <a:fld id="{777C315E-488B-CD41-BE71-594F8E37D39E}" type="slidenum">
              <a:rPr lang="en-US" smtClean="0"/>
              <a:pPr/>
              <a:t>48</a:t>
            </a:fld>
            <a:endParaRPr lang="en-US"/>
          </a:p>
        </p:txBody>
      </p:sp>
    </p:spTree>
    <p:extLst>
      <p:ext uri="{BB962C8B-B14F-4D97-AF65-F5344CB8AC3E}">
        <p14:creationId xmlns:p14="http://schemas.microsoft.com/office/powerpoint/2010/main" val="34380954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59350-A495-BC55-A2A1-20B6FC21B16E}"/>
              </a:ext>
            </a:extLst>
          </p:cNvPr>
          <p:cNvSpPr>
            <a:spLocks noGrp="1"/>
          </p:cNvSpPr>
          <p:nvPr>
            <p:ph type="title"/>
          </p:nvPr>
        </p:nvSpPr>
        <p:spPr/>
        <p:txBody>
          <a:bodyPr/>
          <a:lstStyle/>
          <a:p>
            <a:r>
              <a:rPr lang="en-US" sz="3600">
                <a:latin typeface="Fellix" pitchFamily="50" charset="0"/>
                <a:cs typeface="Fellix" pitchFamily="50" charset="0"/>
              </a:rPr>
              <a:t>A bit of a history lesson… </a:t>
            </a:r>
            <a:endParaRPr lang="en-US"/>
          </a:p>
        </p:txBody>
      </p:sp>
      <p:sp>
        <p:nvSpPr>
          <p:cNvPr id="3" name="Content Placeholder 2">
            <a:extLst>
              <a:ext uri="{FF2B5EF4-FFF2-40B4-BE49-F238E27FC236}">
                <a16:creationId xmlns:a16="http://schemas.microsoft.com/office/drawing/2014/main" id="{E1F9DB88-E335-6374-18F0-22207A789773}"/>
              </a:ext>
            </a:extLst>
          </p:cNvPr>
          <p:cNvSpPr>
            <a:spLocks noGrp="1"/>
          </p:cNvSpPr>
          <p:nvPr>
            <p:ph idx="1"/>
          </p:nvPr>
        </p:nvSpPr>
        <p:spPr/>
        <p:txBody>
          <a:bodyPr/>
          <a:lstStyle/>
          <a:p>
            <a:r>
              <a:rPr lang="en-US" b="1"/>
              <a:t>Ira C. Darling &amp; Company</a:t>
            </a:r>
            <a:r>
              <a:rPr lang="en-US"/>
              <a:t>: Established in </a:t>
            </a:r>
            <a:r>
              <a:rPr lang="en-US" b="1"/>
              <a:t>1882</a:t>
            </a:r>
            <a:r>
              <a:rPr lang="en-US"/>
              <a:t> in Chicago, Illinois, as a partnership between the Swift family (meatpacking) and the Darling family (fertilizer). </a:t>
            </a:r>
          </a:p>
          <a:p>
            <a:r>
              <a:rPr lang="en-US" b="1"/>
              <a:t>Darling &amp; Company: </a:t>
            </a:r>
            <a:r>
              <a:rPr lang="en-US"/>
              <a:t>Incorporated in 1891 as an Illinois Corporation. </a:t>
            </a:r>
          </a:p>
          <a:p>
            <a:r>
              <a:rPr lang="en-US" b="1"/>
              <a:t>Strategic Partnership: </a:t>
            </a:r>
            <a:r>
              <a:rPr lang="en-US"/>
              <a:t>Merged expertise in meatpacking and by-product utilization, laying the foundation for future growth. </a:t>
            </a:r>
            <a:endParaRPr lang="en-US" b="1"/>
          </a:p>
        </p:txBody>
      </p:sp>
      <p:sp>
        <p:nvSpPr>
          <p:cNvPr id="4" name="Footer Placeholder 3">
            <a:extLst>
              <a:ext uri="{FF2B5EF4-FFF2-40B4-BE49-F238E27FC236}">
                <a16:creationId xmlns:a16="http://schemas.microsoft.com/office/drawing/2014/main" id="{B427F090-06DB-0B2B-1887-9885049F5F86}"/>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4AE98200-8A14-8F42-FA12-955BC66A7AB2}"/>
              </a:ext>
            </a:extLst>
          </p:cNvPr>
          <p:cNvSpPr>
            <a:spLocks noGrp="1"/>
          </p:cNvSpPr>
          <p:nvPr>
            <p:ph type="sldNum" sz="quarter" idx="11"/>
          </p:nvPr>
        </p:nvSpPr>
        <p:spPr/>
        <p:txBody>
          <a:bodyPr/>
          <a:lstStyle/>
          <a:p>
            <a:fld id="{777C315E-488B-CD41-BE71-594F8E37D39E}" type="slidenum">
              <a:rPr lang="en-US" smtClean="0"/>
              <a:pPr/>
              <a:t>49</a:t>
            </a:fld>
            <a:endParaRPr lang="en-US"/>
          </a:p>
        </p:txBody>
      </p:sp>
      <p:pic>
        <p:nvPicPr>
          <p:cNvPr id="6" name="Picture 5">
            <a:extLst>
              <a:ext uri="{FF2B5EF4-FFF2-40B4-BE49-F238E27FC236}">
                <a16:creationId xmlns:a16="http://schemas.microsoft.com/office/drawing/2014/main" id="{603BCEC7-FAE7-73FA-7F1B-AF3813D6F322}"/>
              </a:ext>
            </a:extLst>
          </p:cNvPr>
          <p:cNvPicPr>
            <a:picLocks noChangeAspect="1"/>
          </p:cNvPicPr>
          <p:nvPr/>
        </p:nvPicPr>
        <p:blipFill>
          <a:blip r:embed="rId3"/>
          <a:srcRect r="9660" b="2"/>
          <a:stretch/>
        </p:blipFill>
        <p:spPr>
          <a:xfrm flipH="1">
            <a:off x="2720843" y="3757347"/>
            <a:ext cx="2966689" cy="2394916"/>
          </a:xfrm>
          <a:prstGeom prst="rect">
            <a:avLst/>
          </a:prstGeom>
        </p:spPr>
      </p:pic>
      <p:pic>
        <p:nvPicPr>
          <p:cNvPr id="7" name="Picture 6">
            <a:extLst>
              <a:ext uri="{FF2B5EF4-FFF2-40B4-BE49-F238E27FC236}">
                <a16:creationId xmlns:a16="http://schemas.microsoft.com/office/drawing/2014/main" id="{26204B8D-06E2-E5E4-0B5D-C45B3DD6C9AA}"/>
              </a:ext>
            </a:extLst>
          </p:cNvPr>
          <p:cNvPicPr>
            <a:picLocks noChangeAspect="1"/>
          </p:cNvPicPr>
          <p:nvPr/>
        </p:nvPicPr>
        <p:blipFill>
          <a:blip r:embed="rId4"/>
          <a:srcRect r="5142" b="-1"/>
          <a:stretch/>
        </p:blipFill>
        <p:spPr>
          <a:xfrm>
            <a:off x="6231907" y="3757346"/>
            <a:ext cx="4157917" cy="2394915"/>
          </a:xfrm>
          <a:prstGeom prst="rect">
            <a:avLst/>
          </a:prstGeom>
        </p:spPr>
      </p:pic>
    </p:spTree>
    <p:extLst>
      <p:ext uri="{BB962C8B-B14F-4D97-AF65-F5344CB8AC3E}">
        <p14:creationId xmlns:p14="http://schemas.microsoft.com/office/powerpoint/2010/main" val="3124557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F0559-52EF-17E2-3F0F-4E8F9ACF8BBE}"/>
              </a:ext>
            </a:extLst>
          </p:cNvPr>
          <p:cNvSpPr>
            <a:spLocks noGrp="1"/>
          </p:cNvSpPr>
          <p:nvPr>
            <p:ph type="title"/>
          </p:nvPr>
        </p:nvSpPr>
        <p:spPr/>
        <p:txBody>
          <a:bodyPr/>
          <a:lstStyle/>
          <a:p>
            <a:r>
              <a:rPr lang="en-US"/>
              <a:t>Annual raw material collection by renderers</a:t>
            </a:r>
          </a:p>
        </p:txBody>
      </p:sp>
      <p:sp>
        <p:nvSpPr>
          <p:cNvPr id="3" name="Content Placeholder 2">
            <a:extLst>
              <a:ext uri="{FF2B5EF4-FFF2-40B4-BE49-F238E27FC236}">
                <a16:creationId xmlns:a16="http://schemas.microsoft.com/office/drawing/2014/main" id="{3CBF5B66-365B-37E9-8453-C0E75FACF27D}"/>
              </a:ext>
            </a:extLst>
          </p:cNvPr>
          <p:cNvSpPr>
            <a:spLocks noGrp="1"/>
          </p:cNvSpPr>
          <p:nvPr>
            <p:ph idx="1"/>
          </p:nvPr>
        </p:nvSpPr>
        <p:spPr/>
        <p:txBody>
          <a:bodyPr/>
          <a:lstStyle/>
          <a:p>
            <a:r>
              <a:rPr lang="en-US"/>
              <a:t>Renderers gather </a:t>
            </a:r>
            <a:r>
              <a:rPr lang="en-US" b="1"/>
              <a:t>56 billion </a:t>
            </a:r>
            <a:r>
              <a:rPr lang="en-US"/>
              <a:t>pounds of raw material each year in the U.S. and Canada. </a:t>
            </a:r>
            <a:endParaRPr lang="en-US" b="1"/>
          </a:p>
        </p:txBody>
      </p:sp>
      <p:sp>
        <p:nvSpPr>
          <p:cNvPr id="4" name="Footer Placeholder 3">
            <a:extLst>
              <a:ext uri="{FF2B5EF4-FFF2-40B4-BE49-F238E27FC236}">
                <a16:creationId xmlns:a16="http://schemas.microsoft.com/office/drawing/2014/main" id="{5544E865-7F3F-901F-A4EC-1AF52B1F1F08}"/>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7AFE4D15-F172-2C0D-BF7E-7BF283B24178}"/>
              </a:ext>
            </a:extLst>
          </p:cNvPr>
          <p:cNvSpPr>
            <a:spLocks noGrp="1"/>
          </p:cNvSpPr>
          <p:nvPr>
            <p:ph type="sldNum" sz="quarter" idx="11"/>
          </p:nvPr>
        </p:nvSpPr>
        <p:spPr/>
        <p:txBody>
          <a:bodyPr/>
          <a:lstStyle/>
          <a:p>
            <a:fld id="{777C315E-488B-CD41-BE71-594F8E37D39E}" type="slidenum">
              <a:rPr lang="en-US" smtClean="0"/>
              <a:pPr/>
              <a:t>5</a:t>
            </a:fld>
            <a:endParaRPr lang="en-US"/>
          </a:p>
        </p:txBody>
      </p:sp>
      <p:pic>
        <p:nvPicPr>
          <p:cNvPr id="2050" name="Picture 2">
            <a:extLst>
              <a:ext uri="{FF2B5EF4-FFF2-40B4-BE49-F238E27FC236}">
                <a16:creationId xmlns:a16="http://schemas.microsoft.com/office/drawing/2014/main" id="{901C96AE-A4CA-9EFC-6C44-18CE1CC4C4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2543" y="3319024"/>
            <a:ext cx="7046914" cy="174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1639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423BD-703B-9178-C868-4C24BDCBED37}"/>
              </a:ext>
            </a:extLst>
          </p:cNvPr>
          <p:cNvSpPr>
            <a:spLocks noGrp="1"/>
          </p:cNvSpPr>
          <p:nvPr>
            <p:ph type="title"/>
          </p:nvPr>
        </p:nvSpPr>
        <p:spPr/>
        <p:txBody>
          <a:bodyPr/>
          <a:lstStyle/>
          <a:p>
            <a:r>
              <a:rPr lang="en-US" sz="3600">
                <a:latin typeface="Fellix" pitchFamily="50" charset="0"/>
                <a:cs typeface="Fellix" pitchFamily="50" charset="0"/>
              </a:rPr>
              <a:t>A bit of a history lesson…  (cont.)</a:t>
            </a:r>
            <a:endParaRPr lang="en-US"/>
          </a:p>
        </p:txBody>
      </p:sp>
      <p:sp>
        <p:nvSpPr>
          <p:cNvPr id="3" name="Content Placeholder 2">
            <a:extLst>
              <a:ext uri="{FF2B5EF4-FFF2-40B4-BE49-F238E27FC236}">
                <a16:creationId xmlns:a16="http://schemas.microsoft.com/office/drawing/2014/main" id="{43F5C4F9-8656-4BD1-5C94-50D277381CC5}"/>
              </a:ext>
            </a:extLst>
          </p:cNvPr>
          <p:cNvSpPr>
            <a:spLocks noGrp="1"/>
          </p:cNvSpPr>
          <p:nvPr>
            <p:ph idx="1"/>
          </p:nvPr>
        </p:nvSpPr>
        <p:spPr/>
        <p:txBody>
          <a:bodyPr/>
          <a:lstStyle/>
          <a:p>
            <a:r>
              <a:rPr lang="en-US" b="1"/>
              <a:t>1909: </a:t>
            </a:r>
            <a:r>
              <a:rPr lang="en-US"/>
              <a:t>Expanded operations into the New York area, broadening its geographic reach. </a:t>
            </a:r>
          </a:p>
          <a:p>
            <a:r>
              <a:rPr lang="en-US" b="1"/>
              <a:t>1920: </a:t>
            </a:r>
            <a:r>
              <a:rPr lang="en-US"/>
              <a:t>Further expansion into the Great Lakes region, solidifying its market presence. </a:t>
            </a:r>
          </a:p>
          <a:p>
            <a:r>
              <a:rPr lang="en-US" b="1"/>
              <a:t>1962: </a:t>
            </a:r>
            <a:r>
              <a:rPr lang="en-US"/>
              <a:t>Merged to form Darling-Delaware Company Inc., marking a significant milestone in company growth. </a:t>
            </a:r>
            <a:endParaRPr lang="en-US" b="1"/>
          </a:p>
        </p:txBody>
      </p:sp>
      <p:sp>
        <p:nvSpPr>
          <p:cNvPr id="4" name="Footer Placeholder 3">
            <a:extLst>
              <a:ext uri="{FF2B5EF4-FFF2-40B4-BE49-F238E27FC236}">
                <a16:creationId xmlns:a16="http://schemas.microsoft.com/office/drawing/2014/main" id="{B06E2AE6-E7EB-8EFE-68A9-254BD35D2B70}"/>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1455DF03-D4FF-D005-12A8-1FBF8C7BE944}"/>
              </a:ext>
            </a:extLst>
          </p:cNvPr>
          <p:cNvSpPr>
            <a:spLocks noGrp="1"/>
          </p:cNvSpPr>
          <p:nvPr>
            <p:ph type="sldNum" sz="quarter" idx="11"/>
          </p:nvPr>
        </p:nvSpPr>
        <p:spPr/>
        <p:txBody>
          <a:bodyPr/>
          <a:lstStyle/>
          <a:p>
            <a:fld id="{777C315E-488B-CD41-BE71-594F8E37D39E}" type="slidenum">
              <a:rPr lang="en-US" smtClean="0"/>
              <a:pPr/>
              <a:t>50</a:t>
            </a:fld>
            <a:endParaRPr lang="en-US"/>
          </a:p>
        </p:txBody>
      </p:sp>
      <p:pic>
        <p:nvPicPr>
          <p:cNvPr id="6" name="Picture 5" descr="A map of the united states of america with cows and chickens&#10;&#10;Description automatically generated">
            <a:extLst>
              <a:ext uri="{FF2B5EF4-FFF2-40B4-BE49-F238E27FC236}">
                <a16:creationId xmlns:a16="http://schemas.microsoft.com/office/drawing/2014/main" id="{260947DF-B0BE-43E4-814D-B5124A700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2719" y="3624851"/>
            <a:ext cx="4486561" cy="2478825"/>
          </a:xfrm>
          <a:prstGeom prst="rect">
            <a:avLst/>
          </a:prstGeom>
        </p:spPr>
      </p:pic>
    </p:spTree>
    <p:extLst>
      <p:ext uri="{BB962C8B-B14F-4D97-AF65-F5344CB8AC3E}">
        <p14:creationId xmlns:p14="http://schemas.microsoft.com/office/powerpoint/2010/main" val="1306389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DAE8A-5AE1-B3E3-171D-5D97C82E77B8}"/>
              </a:ext>
            </a:extLst>
          </p:cNvPr>
          <p:cNvSpPr>
            <a:spLocks noGrp="1"/>
          </p:cNvSpPr>
          <p:nvPr>
            <p:ph type="title"/>
          </p:nvPr>
        </p:nvSpPr>
        <p:spPr/>
        <p:txBody>
          <a:bodyPr/>
          <a:lstStyle/>
          <a:p>
            <a:r>
              <a:rPr lang="en-US" sz="3600">
                <a:latin typeface="Fellix" pitchFamily="50" charset="0"/>
                <a:cs typeface="Fellix" pitchFamily="50" charset="0"/>
              </a:rPr>
              <a:t>A bit of a history lesson…  (cont.)</a:t>
            </a:r>
            <a:endParaRPr lang="en-US"/>
          </a:p>
        </p:txBody>
      </p:sp>
      <p:sp>
        <p:nvSpPr>
          <p:cNvPr id="3" name="Content Placeholder 2">
            <a:extLst>
              <a:ext uri="{FF2B5EF4-FFF2-40B4-BE49-F238E27FC236}">
                <a16:creationId xmlns:a16="http://schemas.microsoft.com/office/drawing/2014/main" id="{91ADC610-92A6-8F07-FE19-814E7EFDE699}"/>
              </a:ext>
            </a:extLst>
          </p:cNvPr>
          <p:cNvSpPr>
            <a:spLocks noGrp="1"/>
          </p:cNvSpPr>
          <p:nvPr>
            <p:ph idx="1"/>
          </p:nvPr>
        </p:nvSpPr>
        <p:spPr/>
        <p:txBody>
          <a:bodyPr/>
          <a:lstStyle/>
          <a:p>
            <a:r>
              <a:rPr lang="en-US" b="1"/>
              <a:t>1993: </a:t>
            </a:r>
            <a:r>
              <a:rPr lang="en-US"/>
              <a:t>Changed name to Darling International Inc., reflecting a new corporate identity. </a:t>
            </a:r>
          </a:p>
          <a:p>
            <a:r>
              <a:rPr lang="en-US" b="1"/>
              <a:t>2007: </a:t>
            </a:r>
            <a:r>
              <a:rPr lang="en-US"/>
              <a:t>Listed on the New York Stock Exchange (NYSE), enhancing visibility and market access. </a:t>
            </a:r>
          </a:p>
          <a:p>
            <a:r>
              <a:rPr lang="en-US" b="1"/>
              <a:t>2013: </a:t>
            </a:r>
            <a:r>
              <a:rPr lang="en-US"/>
              <a:t>Began production of Diamond Green Diesel, marking a significant advancement in renewable energy. </a:t>
            </a:r>
            <a:endParaRPr lang="en-US" b="1"/>
          </a:p>
        </p:txBody>
      </p:sp>
      <p:sp>
        <p:nvSpPr>
          <p:cNvPr id="4" name="Footer Placeholder 3">
            <a:extLst>
              <a:ext uri="{FF2B5EF4-FFF2-40B4-BE49-F238E27FC236}">
                <a16:creationId xmlns:a16="http://schemas.microsoft.com/office/drawing/2014/main" id="{2E230145-6B19-1322-7113-5E2083CB4774}"/>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E26CEB12-97F2-23F1-B366-FC80E2A8D1E3}"/>
              </a:ext>
            </a:extLst>
          </p:cNvPr>
          <p:cNvSpPr>
            <a:spLocks noGrp="1"/>
          </p:cNvSpPr>
          <p:nvPr>
            <p:ph type="sldNum" sz="quarter" idx="11"/>
          </p:nvPr>
        </p:nvSpPr>
        <p:spPr/>
        <p:txBody>
          <a:bodyPr/>
          <a:lstStyle/>
          <a:p>
            <a:fld id="{777C315E-488B-CD41-BE71-594F8E37D39E}" type="slidenum">
              <a:rPr lang="en-US" smtClean="0"/>
              <a:pPr/>
              <a:t>51</a:t>
            </a:fld>
            <a:endParaRPr lang="en-US"/>
          </a:p>
        </p:txBody>
      </p:sp>
      <p:pic>
        <p:nvPicPr>
          <p:cNvPr id="6" name="Picture 5">
            <a:extLst>
              <a:ext uri="{FF2B5EF4-FFF2-40B4-BE49-F238E27FC236}">
                <a16:creationId xmlns:a16="http://schemas.microsoft.com/office/drawing/2014/main" id="{0D40F3DE-5835-BFE6-02CF-7D6BCA794DA4}"/>
              </a:ext>
            </a:extLst>
          </p:cNvPr>
          <p:cNvPicPr>
            <a:picLocks noChangeAspect="1"/>
          </p:cNvPicPr>
          <p:nvPr/>
        </p:nvPicPr>
        <p:blipFill>
          <a:blip r:embed="rId3"/>
          <a:stretch>
            <a:fillRect/>
          </a:stretch>
        </p:blipFill>
        <p:spPr>
          <a:xfrm>
            <a:off x="3270229" y="3633810"/>
            <a:ext cx="5506878" cy="2208640"/>
          </a:xfrm>
          <a:prstGeom prst="rect">
            <a:avLst/>
          </a:prstGeom>
          <a:ln>
            <a:noFill/>
          </a:ln>
          <a:effectLst>
            <a:softEdge rad="112500"/>
          </a:effectLst>
        </p:spPr>
      </p:pic>
    </p:spTree>
    <p:extLst>
      <p:ext uri="{BB962C8B-B14F-4D97-AF65-F5344CB8AC3E}">
        <p14:creationId xmlns:p14="http://schemas.microsoft.com/office/powerpoint/2010/main" val="38311018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19886-DC0C-7A09-19A4-7316C2AB7CA5}"/>
              </a:ext>
            </a:extLst>
          </p:cNvPr>
          <p:cNvSpPr>
            <a:spLocks noGrp="1"/>
          </p:cNvSpPr>
          <p:nvPr>
            <p:ph type="title"/>
          </p:nvPr>
        </p:nvSpPr>
        <p:spPr/>
        <p:txBody>
          <a:bodyPr/>
          <a:lstStyle/>
          <a:p>
            <a:r>
              <a:rPr lang="en-US" sz="3600">
                <a:latin typeface="Fellix" pitchFamily="50" charset="0"/>
                <a:cs typeface="Fellix" pitchFamily="50" charset="0"/>
              </a:rPr>
              <a:t>A bit of a history lesson…  (cont.)</a:t>
            </a:r>
            <a:endParaRPr lang="en-US"/>
          </a:p>
        </p:txBody>
      </p:sp>
      <p:sp>
        <p:nvSpPr>
          <p:cNvPr id="3" name="Content Placeholder 2">
            <a:extLst>
              <a:ext uri="{FF2B5EF4-FFF2-40B4-BE49-F238E27FC236}">
                <a16:creationId xmlns:a16="http://schemas.microsoft.com/office/drawing/2014/main" id="{12A545DB-51B7-CC70-7F9E-A470FE625EA4}"/>
              </a:ext>
            </a:extLst>
          </p:cNvPr>
          <p:cNvSpPr>
            <a:spLocks noGrp="1"/>
          </p:cNvSpPr>
          <p:nvPr>
            <p:ph idx="1"/>
          </p:nvPr>
        </p:nvSpPr>
        <p:spPr/>
        <p:txBody>
          <a:bodyPr/>
          <a:lstStyle/>
          <a:p>
            <a:r>
              <a:rPr lang="en-US" b="1"/>
              <a:t>2014: </a:t>
            </a:r>
            <a:r>
              <a:rPr lang="en-US"/>
              <a:t>After several acquisitions and name changes, officially rebranded as Darling Ingredients Inc. </a:t>
            </a:r>
          </a:p>
          <a:p>
            <a:r>
              <a:rPr lang="en-US" b="1"/>
              <a:t>Present Day: </a:t>
            </a:r>
            <a:r>
              <a:rPr lang="en-US"/>
              <a:t>Leading the industry as the #1 renderer in North America, with 260+ locations worldwide—</a:t>
            </a:r>
            <a:r>
              <a:rPr lang="en-US" b="1"/>
              <a:t>150 of those dedicated to rendering in North America</a:t>
            </a:r>
            <a:r>
              <a:rPr lang="en-US"/>
              <a:t>—and operations spanning 5 continents.</a:t>
            </a:r>
            <a:r>
              <a:rPr lang="en-US" sz="1800">
                <a:latin typeface="Fellix" pitchFamily="2" charset="77"/>
              </a:rPr>
              <a:t> </a:t>
            </a:r>
            <a:r>
              <a:rPr lang="en-US"/>
              <a:t>Darling Ingredients continues to expand and acquire companies, strengthening its global footprint and market presence. </a:t>
            </a:r>
            <a:endParaRPr lang="en-US" sz="1800">
              <a:latin typeface="Fellix" pitchFamily="2" charset="77"/>
            </a:endParaRPr>
          </a:p>
          <a:p>
            <a:endParaRPr lang="en-US" b="1"/>
          </a:p>
        </p:txBody>
      </p:sp>
      <p:sp>
        <p:nvSpPr>
          <p:cNvPr id="4" name="Footer Placeholder 3">
            <a:extLst>
              <a:ext uri="{FF2B5EF4-FFF2-40B4-BE49-F238E27FC236}">
                <a16:creationId xmlns:a16="http://schemas.microsoft.com/office/drawing/2014/main" id="{04187E00-2B03-1CB9-1A07-56731E9743D7}"/>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8E838064-9E56-0988-6A11-0582A410DA9E}"/>
              </a:ext>
            </a:extLst>
          </p:cNvPr>
          <p:cNvSpPr>
            <a:spLocks noGrp="1"/>
          </p:cNvSpPr>
          <p:nvPr>
            <p:ph type="sldNum" sz="quarter" idx="11"/>
          </p:nvPr>
        </p:nvSpPr>
        <p:spPr/>
        <p:txBody>
          <a:bodyPr/>
          <a:lstStyle/>
          <a:p>
            <a:fld id="{777C315E-488B-CD41-BE71-594F8E37D39E}" type="slidenum">
              <a:rPr lang="en-US" smtClean="0"/>
              <a:pPr/>
              <a:t>52</a:t>
            </a:fld>
            <a:endParaRPr lang="en-US"/>
          </a:p>
        </p:txBody>
      </p:sp>
      <p:pic>
        <p:nvPicPr>
          <p:cNvPr id="9" name="Picture 8">
            <a:extLst>
              <a:ext uri="{FF2B5EF4-FFF2-40B4-BE49-F238E27FC236}">
                <a16:creationId xmlns:a16="http://schemas.microsoft.com/office/drawing/2014/main" id="{783EFFC0-2797-627C-ADB9-36861F2E6F0A}"/>
              </a:ext>
            </a:extLst>
          </p:cNvPr>
          <p:cNvPicPr>
            <a:picLocks noChangeAspect="1"/>
          </p:cNvPicPr>
          <p:nvPr/>
        </p:nvPicPr>
        <p:blipFill>
          <a:blip r:embed="rId3"/>
          <a:stretch>
            <a:fillRect/>
          </a:stretch>
        </p:blipFill>
        <p:spPr>
          <a:xfrm>
            <a:off x="3938593" y="4066754"/>
            <a:ext cx="4314813" cy="1026454"/>
          </a:xfrm>
          <a:prstGeom prst="rect">
            <a:avLst/>
          </a:prstGeom>
        </p:spPr>
      </p:pic>
    </p:spTree>
    <p:extLst>
      <p:ext uri="{BB962C8B-B14F-4D97-AF65-F5344CB8AC3E}">
        <p14:creationId xmlns:p14="http://schemas.microsoft.com/office/powerpoint/2010/main" val="33674779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green grass&#10;&#10;Description automatically generated">
            <a:extLst>
              <a:ext uri="{FF2B5EF4-FFF2-40B4-BE49-F238E27FC236}">
                <a16:creationId xmlns:a16="http://schemas.microsoft.com/office/drawing/2014/main" id="{742B26C4-9B46-C281-9E6F-368CDC48B91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77"/>
          <a:stretch/>
        </p:blipFill>
        <p:spPr>
          <a:xfrm>
            <a:off x="0" y="0"/>
            <a:ext cx="12192000" cy="3096000"/>
          </a:xfrm>
          <a:prstGeom prst="rect">
            <a:avLst/>
          </a:prstGeom>
        </p:spPr>
      </p:pic>
      <p:sp>
        <p:nvSpPr>
          <p:cNvPr id="2" name="Title 1">
            <a:extLst>
              <a:ext uri="{FF2B5EF4-FFF2-40B4-BE49-F238E27FC236}">
                <a16:creationId xmlns:a16="http://schemas.microsoft.com/office/drawing/2014/main" id="{7CA77819-87FF-8F7F-4C2B-2EBBBFBE6A66}"/>
              </a:ext>
            </a:extLst>
          </p:cNvPr>
          <p:cNvSpPr>
            <a:spLocks noGrp="1"/>
          </p:cNvSpPr>
          <p:nvPr>
            <p:ph type="title"/>
          </p:nvPr>
        </p:nvSpPr>
        <p:spPr/>
        <p:txBody>
          <a:bodyPr/>
          <a:lstStyle/>
          <a:p>
            <a:r>
              <a:rPr lang="en-US">
                <a:solidFill>
                  <a:schemeClr val="bg1"/>
                </a:solidFill>
              </a:rPr>
              <a:t>Giving every end a new beginning</a:t>
            </a:r>
          </a:p>
        </p:txBody>
      </p:sp>
      <p:sp>
        <p:nvSpPr>
          <p:cNvPr id="12" name="Text Placeholder 2">
            <a:extLst>
              <a:ext uri="{FF2B5EF4-FFF2-40B4-BE49-F238E27FC236}">
                <a16:creationId xmlns:a16="http://schemas.microsoft.com/office/drawing/2014/main" id="{01D67D0E-189E-53CC-C267-B4CB615C09D3}"/>
              </a:ext>
            </a:extLst>
          </p:cNvPr>
          <p:cNvSpPr txBox="1">
            <a:spLocks/>
          </p:cNvSpPr>
          <p:nvPr/>
        </p:nvSpPr>
        <p:spPr>
          <a:xfrm>
            <a:off x="554635" y="4328360"/>
            <a:ext cx="3529562" cy="1177474"/>
          </a:xfrm>
          <a:prstGeom prst="rect">
            <a:avLst/>
          </a:prstGeom>
        </p:spPr>
        <p:txBody>
          <a:bodyPr lIns="0" tIns="0" rIns="0" bIns="0">
            <a:noAutofit/>
          </a:bodyPr>
          <a:lstStyle>
            <a:lvl1pPr marL="0" indent="0" algn="l" defTabSz="914400" rtl="0" eaLnBrk="1" latinLnBrk="0" hangingPunct="1">
              <a:lnSpc>
                <a:spcPct val="110000"/>
              </a:lnSpc>
              <a:spcBef>
                <a:spcPts val="1000"/>
              </a:spcBef>
              <a:buFontTx/>
              <a:buNone/>
              <a:defRPr sz="2800" b="0" i="0" kern="1200" baseline="0">
                <a:solidFill>
                  <a:schemeClr val="tx1"/>
                </a:solidFill>
                <a:latin typeface="Fellix" pitchFamily="2" charset="77"/>
                <a:ea typeface="+mn-ea"/>
                <a:cs typeface="Fellix TRIAL Light"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Collect</a:t>
            </a:r>
          </a:p>
          <a:p>
            <a:r>
              <a:rPr lang="en-US" sz="1400">
                <a:solidFill>
                  <a:schemeClr val="tx2">
                    <a:lumMod val="90000"/>
                    <a:lumOff val="10000"/>
                  </a:schemeClr>
                </a:solidFill>
              </a:rPr>
              <a:t>We collect materials from the animal agriculture and food industries, helping these industries be more sustainable by providing an alternative to landfilling and incineration.</a:t>
            </a:r>
          </a:p>
        </p:txBody>
      </p:sp>
      <p:sp>
        <p:nvSpPr>
          <p:cNvPr id="13" name="Text Placeholder 5">
            <a:extLst>
              <a:ext uri="{FF2B5EF4-FFF2-40B4-BE49-F238E27FC236}">
                <a16:creationId xmlns:a16="http://schemas.microsoft.com/office/drawing/2014/main" id="{58A33C97-226F-075A-21CD-08EE18F62E8F}"/>
              </a:ext>
            </a:extLst>
          </p:cNvPr>
          <p:cNvSpPr txBox="1">
            <a:spLocks/>
          </p:cNvSpPr>
          <p:nvPr/>
        </p:nvSpPr>
        <p:spPr>
          <a:xfrm>
            <a:off x="4366472" y="4328360"/>
            <a:ext cx="3529562" cy="1177474"/>
          </a:xfrm>
          <a:prstGeom prst="rect">
            <a:avLst/>
          </a:prstGeom>
        </p:spPr>
        <p:txBody>
          <a:bodyPr lIns="0" tIns="0" rIns="0" bIns="0">
            <a:noAutofit/>
          </a:bodyPr>
          <a:lstStyle>
            <a:lvl1pPr marL="0" indent="0" algn="l" defTabSz="914400" rtl="0" eaLnBrk="1" latinLnBrk="0" hangingPunct="1">
              <a:lnSpc>
                <a:spcPct val="110000"/>
              </a:lnSpc>
              <a:spcBef>
                <a:spcPts val="1000"/>
              </a:spcBef>
              <a:buFontTx/>
              <a:buNone/>
              <a:defRPr sz="2800" b="0" i="0" kern="1200" baseline="0">
                <a:solidFill>
                  <a:schemeClr val="tx1"/>
                </a:solidFill>
                <a:latin typeface="Fellix" pitchFamily="2" charset="77"/>
                <a:ea typeface="+mn-ea"/>
                <a:cs typeface="Fellix TRIAL Light"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Process</a:t>
            </a:r>
          </a:p>
          <a:p>
            <a:r>
              <a:rPr lang="en-US" sz="1400">
                <a:solidFill>
                  <a:schemeClr val="tx2">
                    <a:lumMod val="90000"/>
                    <a:lumOff val="10000"/>
                  </a:schemeClr>
                </a:solidFill>
              </a:rPr>
              <a:t>We separate the materials into fats and proteins, and also extract water – treating and returning more water back to the environment than we use.</a:t>
            </a:r>
          </a:p>
        </p:txBody>
      </p:sp>
      <p:sp>
        <p:nvSpPr>
          <p:cNvPr id="14" name="Text Placeholder 7">
            <a:extLst>
              <a:ext uri="{FF2B5EF4-FFF2-40B4-BE49-F238E27FC236}">
                <a16:creationId xmlns:a16="http://schemas.microsoft.com/office/drawing/2014/main" id="{73F3D6E9-493D-0081-21FB-DD76B6063C11}"/>
              </a:ext>
            </a:extLst>
          </p:cNvPr>
          <p:cNvSpPr txBox="1">
            <a:spLocks/>
          </p:cNvSpPr>
          <p:nvPr/>
        </p:nvSpPr>
        <p:spPr>
          <a:xfrm>
            <a:off x="8178309" y="4328360"/>
            <a:ext cx="3459056" cy="1177474"/>
          </a:xfrm>
          <a:prstGeom prst="rect">
            <a:avLst/>
          </a:prstGeom>
        </p:spPr>
        <p:txBody>
          <a:bodyPr lIns="0" tIns="0" rIns="0" bIns="0">
            <a:noAutofit/>
          </a:bodyPr>
          <a:lstStyle>
            <a:lvl1pPr marL="0" indent="0" algn="l" defTabSz="914400" rtl="0" eaLnBrk="1" latinLnBrk="0" hangingPunct="1">
              <a:lnSpc>
                <a:spcPct val="110000"/>
              </a:lnSpc>
              <a:spcBef>
                <a:spcPts val="1000"/>
              </a:spcBef>
              <a:buFontTx/>
              <a:buNone/>
              <a:defRPr sz="2800" b="0" i="0" kern="1200" baseline="0">
                <a:solidFill>
                  <a:schemeClr val="tx1"/>
                </a:solidFill>
                <a:latin typeface="Fellix" pitchFamily="2" charset="77"/>
                <a:ea typeface="+mn-ea"/>
                <a:cs typeface="Fellix TRIAL Light"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Create</a:t>
            </a:r>
          </a:p>
          <a:p>
            <a:r>
              <a:rPr lang="en-US" sz="1400">
                <a:solidFill>
                  <a:schemeClr val="tx2">
                    <a:lumMod val="90000"/>
                    <a:lumOff val="10000"/>
                  </a:schemeClr>
                </a:solidFill>
              </a:rPr>
              <a:t>We create the highest value for our fats and proteins, which go on to nourish people, feed animals and crops, and fuel the world with renewable energy. </a:t>
            </a:r>
          </a:p>
        </p:txBody>
      </p:sp>
      <p:pic>
        <p:nvPicPr>
          <p:cNvPr id="6" name="Picture 5">
            <a:extLst>
              <a:ext uri="{FF2B5EF4-FFF2-40B4-BE49-F238E27FC236}">
                <a16:creationId xmlns:a16="http://schemas.microsoft.com/office/drawing/2014/main" id="{D7541760-3265-E39D-7BE0-185E78226B6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22410" y="3614498"/>
            <a:ext cx="627482" cy="627482"/>
          </a:xfrm>
          <a:prstGeom prst="rect">
            <a:avLst/>
          </a:prstGeom>
        </p:spPr>
      </p:pic>
      <p:pic>
        <p:nvPicPr>
          <p:cNvPr id="7" name="Picture 6" descr="A blue light with a leaf on the globe&#10;&#10;Description automatically generated">
            <a:extLst>
              <a:ext uri="{FF2B5EF4-FFF2-40B4-BE49-F238E27FC236}">
                <a16:creationId xmlns:a16="http://schemas.microsoft.com/office/drawing/2014/main" id="{1E6C5831-0C43-699A-8192-F7DE0408214F}"/>
              </a:ext>
            </a:extLst>
          </p:cNvPr>
          <p:cNvPicPr>
            <a:picLocks noChangeAspect="1"/>
          </p:cNvPicPr>
          <p:nvPr/>
        </p:nvPicPr>
        <p:blipFill>
          <a:blip r:embed="rId5"/>
          <a:stretch>
            <a:fillRect/>
          </a:stretch>
        </p:blipFill>
        <p:spPr>
          <a:xfrm>
            <a:off x="8158709" y="3579959"/>
            <a:ext cx="627482" cy="627482"/>
          </a:xfrm>
          <a:prstGeom prst="rect">
            <a:avLst/>
          </a:prstGeom>
        </p:spPr>
      </p:pic>
      <p:pic>
        <p:nvPicPr>
          <p:cNvPr id="8" name="Picture 7">
            <a:extLst>
              <a:ext uri="{FF2B5EF4-FFF2-40B4-BE49-F238E27FC236}">
                <a16:creationId xmlns:a16="http://schemas.microsoft.com/office/drawing/2014/main" id="{AFA133AF-AF28-FB56-8C5E-475B866FC2D8}"/>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310270" y="3610186"/>
            <a:ext cx="627482" cy="627482"/>
          </a:xfrm>
          <a:prstGeom prst="rect">
            <a:avLst/>
          </a:prstGeom>
        </p:spPr>
      </p:pic>
      <p:cxnSp>
        <p:nvCxnSpPr>
          <p:cNvPr id="10" name="Straight Arrow Connector 9">
            <a:extLst>
              <a:ext uri="{FF2B5EF4-FFF2-40B4-BE49-F238E27FC236}">
                <a16:creationId xmlns:a16="http://schemas.microsoft.com/office/drawing/2014/main" id="{72A2FF04-0437-4949-705F-D78C7A3182FA}"/>
              </a:ext>
            </a:extLst>
          </p:cNvPr>
          <p:cNvCxnSpPr>
            <a:cxnSpLocks/>
          </p:cNvCxnSpPr>
          <p:nvPr/>
        </p:nvCxnSpPr>
        <p:spPr>
          <a:xfrm>
            <a:off x="2256183" y="3945835"/>
            <a:ext cx="13318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168D438-9BA4-86F3-A286-4AAEAAB2CEE1}"/>
              </a:ext>
            </a:extLst>
          </p:cNvPr>
          <p:cNvCxnSpPr>
            <a:cxnSpLocks/>
          </p:cNvCxnSpPr>
          <p:nvPr/>
        </p:nvCxnSpPr>
        <p:spPr>
          <a:xfrm>
            <a:off x="6288157" y="3945835"/>
            <a:ext cx="13318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780CFB02-EC0E-5A7A-0393-E60B3F8D60D6}"/>
              </a:ext>
            </a:extLst>
          </p:cNvPr>
          <p:cNvSpPr txBox="1">
            <a:spLocks/>
          </p:cNvSpPr>
          <p:nvPr/>
        </p:nvSpPr>
        <p:spPr>
          <a:xfrm>
            <a:off x="554634" y="1553817"/>
            <a:ext cx="8161983" cy="1177474"/>
          </a:xfrm>
          <a:prstGeom prst="rect">
            <a:avLst/>
          </a:prstGeom>
        </p:spPr>
        <p:txBody>
          <a:bodyPr>
            <a:noAutofit/>
          </a:bodyPr>
          <a:lstStyle>
            <a:lvl1pPr marL="0" indent="0" algn="l" defTabSz="914400" rtl="0" eaLnBrk="1" latinLnBrk="0" hangingPunct="1">
              <a:lnSpc>
                <a:spcPct val="110000"/>
              </a:lnSpc>
              <a:spcBef>
                <a:spcPts val="1000"/>
              </a:spcBef>
              <a:buFontTx/>
              <a:buNone/>
              <a:defRPr sz="2800" b="0" i="0" kern="1200" baseline="0">
                <a:solidFill>
                  <a:schemeClr val="tx1"/>
                </a:solidFill>
                <a:latin typeface="Fellix" pitchFamily="2" charset="77"/>
                <a:ea typeface="+mn-ea"/>
                <a:cs typeface="Fellix TRIAL Light"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bg1"/>
                </a:solidFill>
              </a:rPr>
              <a:t>We help move the world toward a more circular economy. We restore purpose to millions of tons of material from the animal agriculture and food industries – helping to nourish people, feed animals and crops, and fuel the world with renewable energy.</a:t>
            </a:r>
          </a:p>
        </p:txBody>
      </p:sp>
    </p:spTree>
    <p:extLst>
      <p:ext uri="{BB962C8B-B14F-4D97-AF65-F5344CB8AC3E}">
        <p14:creationId xmlns:p14="http://schemas.microsoft.com/office/powerpoint/2010/main" val="2845708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7819-87FF-8F7F-4C2B-2EBBBFBE6A66}"/>
              </a:ext>
            </a:extLst>
          </p:cNvPr>
          <p:cNvSpPr>
            <a:spLocks noGrp="1"/>
          </p:cNvSpPr>
          <p:nvPr>
            <p:ph type="title"/>
          </p:nvPr>
        </p:nvSpPr>
        <p:spPr/>
        <p:txBody>
          <a:bodyPr/>
          <a:lstStyle/>
          <a:p>
            <a:r>
              <a:rPr lang="en-US"/>
              <a:t>Our operating segments</a:t>
            </a:r>
          </a:p>
        </p:txBody>
      </p:sp>
      <p:sp>
        <p:nvSpPr>
          <p:cNvPr id="12" name="Text Placeholder 2">
            <a:extLst>
              <a:ext uri="{FF2B5EF4-FFF2-40B4-BE49-F238E27FC236}">
                <a16:creationId xmlns:a16="http://schemas.microsoft.com/office/drawing/2014/main" id="{01D67D0E-189E-53CC-C267-B4CB615C09D3}"/>
              </a:ext>
            </a:extLst>
          </p:cNvPr>
          <p:cNvSpPr txBox="1">
            <a:spLocks/>
          </p:cNvSpPr>
          <p:nvPr/>
        </p:nvSpPr>
        <p:spPr>
          <a:xfrm>
            <a:off x="554635" y="2867308"/>
            <a:ext cx="3529562" cy="1177474"/>
          </a:xfrm>
          <a:prstGeom prst="rect">
            <a:avLst/>
          </a:prstGeom>
        </p:spPr>
        <p:txBody>
          <a:bodyPr lIns="0" tIns="0" rIns="0" bIns="0">
            <a:noAutofit/>
          </a:bodyPr>
          <a:lstStyle>
            <a:lvl1pPr marL="0" indent="0" algn="l" defTabSz="914400" rtl="0" eaLnBrk="1" latinLnBrk="0" hangingPunct="1">
              <a:lnSpc>
                <a:spcPct val="110000"/>
              </a:lnSpc>
              <a:spcBef>
                <a:spcPts val="1000"/>
              </a:spcBef>
              <a:buFontTx/>
              <a:buNone/>
              <a:defRPr sz="2800" b="0" i="0" kern="1200" baseline="0">
                <a:solidFill>
                  <a:schemeClr val="tx1"/>
                </a:solidFill>
                <a:latin typeface="Fellix" pitchFamily="2" charset="77"/>
                <a:ea typeface="+mn-ea"/>
                <a:cs typeface="Fellix TRIAL Light"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Feed</a:t>
            </a:r>
          </a:p>
          <a:p>
            <a:r>
              <a:rPr lang="en-US" sz="1400">
                <a:solidFill>
                  <a:schemeClr val="tx2">
                    <a:lumMod val="90000"/>
                    <a:lumOff val="10000"/>
                  </a:schemeClr>
                </a:solidFill>
              </a:rPr>
              <a:t>Producing essential ingredients for animal nutrition, fertilizers and renewable fuels</a:t>
            </a:r>
          </a:p>
        </p:txBody>
      </p:sp>
      <p:sp>
        <p:nvSpPr>
          <p:cNvPr id="13" name="Text Placeholder 5">
            <a:extLst>
              <a:ext uri="{FF2B5EF4-FFF2-40B4-BE49-F238E27FC236}">
                <a16:creationId xmlns:a16="http://schemas.microsoft.com/office/drawing/2014/main" id="{58A33C97-226F-075A-21CD-08EE18F62E8F}"/>
              </a:ext>
            </a:extLst>
          </p:cNvPr>
          <p:cNvSpPr txBox="1">
            <a:spLocks/>
          </p:cNvSpPr>
          <p:nvPr/>
        </p:nvSpPr>
        <p:spPr>
          <a:xfrm>
            <a:off x="4366472" y="2867308"/>
            <a:ext cx="3529562" cy="1177474"/>
          </a:xfrm>
          <a:prstGeom prst="rect">
            <a:avLst/>
          </a:prstGeom>
        </p:spPr>
        <p:txBody>
          <a:bodyPr lIns="0" tIns="0" rIns="0" bIns="0">
            <a:noAutofit/>
          </a:bodyPr>
          <a:lstStyle>
            <a:lvl1pPr marL="0" indent="0" algn="l" defTabSz="914400" rtl="0" eaLnBrk="1" latinLnBrk="0" hangingPunct="1">
              <a:lnSpc>
                <a:spcPct val="110000"/>
              </a:lnSpc>
              <a:spcBef>
                <a:spcPts val="1000"/>
              </a:spcBef>
              <a:buFontTx/>
              <a:buNone/>
              <a:defRPr sz="2800" b="0" i="0" kern="1200" baseline="0">
                <a:solidFill>
                  <a:schemeClr val="tx1"/>
                </a:solidFill>
                <a:latin typeface="Fellix" pitchFamily="2" charset="77"/>
                <a:ea typeface="+mn-ea"/>
                <a:cs typeface="Fellix TRIAL Light"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Food</a:t>
            </a:r>
          </a:p>
          <a:p>
            <a:r>
              <a:rPr lang="en-US" sz="1400">
                <a:solidFill>
                  <a:schemeClr val="tx2">
                    <a:lumMod val="90000"/>
                    <a:lumOff val="10000"/>
                  </a:schemeClr>
                </a:solidFill>
              </a:rPr>
              <a:t>A global leader in ingredients that enhance human health and wellbeing</a:t>
            </a:r>
          </a:p>
        </p:txBody>
      </p:sp>
      <p:sp>
        <p:nvSpPr>
          <p:cNvPr id="14" name="Text Placeholder 7">
            <a:extLst>
              <a:ext uri="{FF2B5EF4-FFF2-40B4-BE49-F238E27FC236}">
                <a16:creationId xmlns:a16="http://schemas.microsoft.com/office/drawing/2014/main" id="{73F3D6E9-493D-0081-21FB-DD76B6063C11}"/>
              </a:ext>
            </a:extLst>
          </p:cNvPr>
          <p:cNvSpPr txBox="1">
            <a:spLocks/>
          </p:cNvSpPr>
          <p:nvPr/>
        </p:nvSpPr>
        <p:spPr>
          <a:xfrm>
            <a:off x="8178309" y="2867308"/>
            <a:ext cx="3459056" cy="1177474"/>
          </a:xfrm>
          <a:prstGeom prst="rect">
            <a:avLst/>
          </a:prstGeom>
        </p:spPr>
        <p:txBody>
          <a:bodyPr lIns="0" tIns="0" rIns="0" bIns="0">
            <a:noAutofit/>
          </a:bodyPr>
          <a:lstStyle>
            <a:lvl1pPr marL="0" indent="0" algn="l" defTabSz="914400" rtl="0" eaLnBrk="1" latinLnBrk="0" hangingPunct="1">
              <a:lnSpc>
                <a:spcPct val="110000"/>
              </a:lnSpc>
              <a:spcBef>
                <a:spcPts val="1000"/>
              </a:spcBef>
              <a:buFontTx/>
              <a:buNone/>
              <a:defRPr sz="2800" b="0" i="0" kern="1200" baseline="0">
                <a:solidFill>
                  <a:schemeClr val="tx1"/>
                </a:solidFill>
                <a:latin typeface="Fellix" pitchFamily="2" charset="77"/>
                <a:ea typeface="+mn-ea"/>
                <a:cs typeface="Fellix TRIAL Light"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Fuel</a:t>
            </a:r>
          </a:p>
          <a:p>
            <a:r>
              <a:rPr lang="en-US" sz="1400">
                <a:solidFill>
                  <a:schemeClr val="tx2">
                    <a:lumMod val="90000"/>
                    <a:lumOff val="10000"/>
                  </a:schemeClr>
                </a:solidFill>
              </a:rPr>
              <a:t>Powering the future with low-emission energy solutions</a:t>
            </a:r>
          </a:p>
        </p:txBody>
      </p:sp>
      <p:sp>
        <p:nvSpPr>
          <p:cNvPr id="22" name="Text Placeholder 2">
            <a:extLst>
              <a:ext uri="{FF2B5EF4-FFF2-40B4-BE49-F238E27FC236}">
                <a16:creationId xmlns:a16="http://schemas.microsoft.com/office/drawing/2014/main" id="{780CFB02-EC0E-5A7A-0393-E60B3F8D60D6}"/>
              </a:ext>
            </a:extLst>
          </p:cNvPr>
          <p:cNvSpPr txBox="1">
            <a:spLocks/>
          </p:cNvSpPr>
          <p:nvPr/>
        </p:nvSpPr>
        <p:spPr>
          <a:xfrm>
            <a:off x="554634" y="1553817"/>
            <a:ext cx="10825670" cy="1177474"/>
          </a:xfrm>
          <a:prstGeom prst="rect">
            <a:avLst/>
          </a:prstGeom>
        </p:spPr>
        <p:txBody>
          <a:bodyPr lIns="0" tIns="0" rIns="0" bIns="0">
            <a:noAutofit/>
          </a:bodyPr>
          <a:lstStyle>
            <a:lvl1pPr marL="0" indent="0" algn="l" defTabSz="914400" rtl="0" eaLnBrk="1" latinLnBrk="0" hangingPunct="1">
              <a:lnSpc>
                <a:spcPct val="110000"/>
              </a:lnSpc>
              <a:spcBef>
                <a:spcPts val="1000"/>
              </a:spcBef>
              <a:buFontTx/>
              <a:buNone/>
              <a:defRPr sz="2800" b="0" i="0" kern="1200" baseline="0">
                <a:solidFill>
                  <a:schemeClr val="tx1"/>
                </a:solidFill>
                <a:latin typeface="Fellix" pitchFamily="2" charset="77"/>
                <a:ea typeface="+mn-ea"/>
                <a:cs typeface="Fellix TRIAL Light"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tx2">
                    <a:lumMod val="90000"/>
                    <a:lumOff val="10000"/>
                  </a:schemeClr>
                </a:solidFill>
              </a:rPr>
              <a:t>We repurpose approximately 16 million metric tons of material from the animal agriculture and food industries. We breathe new life into these resources, helping to feed people and pets, provide health and wellness solutions and fuel the world with renewable energy.</a:t>
            </a:r>
          </a:p>
        </p:txBody>
      </p:sp>
      <p:sp>
        <p:nvSpPr>
          <p:cNvPr id="18" name="Text Placeholder 2">
            <a:extLst>
              <a:ext uri="{FF2B5EF4-FFF2-40B4-BE49-F238E27FC236}">
                <a16:creationId xmlns:a16="http://schemas.microsoft.com/office/drawing/2014/main" id="{B8392664-148A-32DA-C46E-56FA6A3C0923}"/>
              </a:ext>
            </a:extLst>
          </p:cNvPr>
          <p:cNvSpPr txBox="1">
            <a:spLocks/>
          </p:cNvSpPr>
          <p:nvPr/>
        </p:nvSpPr>
        <p:spPr>
          <a:xfrm>
            <a:off x="1972592" y="4258774"/>
            <a:ext cx="2072633" cy="930480"/>
          </a:xfrm>
          <a:prstGeom prst="rect">
            <a:avLst/>
          </a:prstGeom>
        </p:spPr>
        <p:txBody>
          <a:bodyPr lIns="0" tIns="0" rIns="0" bIns="0">
            <a:noAutofit/>
          </a:bodyPr>
          <a:lstStyle>
            <a:lvl1pPr marL="0" indent="0" algn="l" defTabSz="914400" rtl="0" eaLnBrk="1" latinLnBrk="0" hangingPunct="1">
              <a:lnSpc>
                <a:spcPct val="110000"/>
              </a:lnSpc>
              <a:spcBef>
                <a:spcPts val="1000"/>
              </a:spcBef>
              <a:buFontTx/>
              <a:buNone/>
              <a:defRPr sz="2800" b="0" i="0" kern="1200" baseline="0">
                <a:solidFill>
                  <a:schemeClr val="tx1"/>
                </a:solidFill>
                <a:latin typeface="Fellix" pitchFamily="2" charset="77"/>
                <a:ea typeface="+mn-ea"/>
                <a:cs typeface="Fellix TRIAL Light"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tx2">
                    <a:lumMod val="90000"/>
                    <a:lumOff val="10000"/>
                  </a:schemeClr>
                </a:solidFill>
              </a:rPr>
              <a:t>global by-product market share</a:t>
            </a:r>
          </a:p>
        </p:txBody>
      </p:sp>
      <p:sp>
        <p:nvSpPr>
          <p:cNvPr id="20" name="Text Placeholder 7">
            <a:extLst>
              <a:ext uri="{FF2B5EF4-FFF2-40B4-BE49-F238E27FC236}">
                <a16:creationId xmlns:a16="http://schemas.microsoft.com/office/drawing/2014/main" id="{69CEA5DE-AF15-988F-FBFB-3C67B9888CC7}"/>
              </a:ext>
            </a:extLst>
          </p:cNvPr>
          <p:cNvSpPr txBox="1">
            <a:spLocks/>
          </p:cNvSpPr>
          <p:nvPr/>
        </p:nvSpPr>
        <p:spPr>
          <a:xfrm>
            <a:off x="564456" y="3956006"/>
            <a:ext cx="1863434" cy="1208690"/>
          </a:xfrm>
          <a:prstGeom prst="rect">
            <a:avLst/>
          </a:prstGeom>
        </p:spPr>
        <p:txBody>
          <a:bodyPr lIns="0" tIns="0" rIns="0" bIns="0" anchor="ctr" anchorCtr="0">
            <a:noAutofit/>
          </a:bodyPr>
          <a:lstStyle>
            <a:lvl1pPr marL="0" indent="0" algn="l" defTabSz="914400" rtl="0" eaLnBrk="1" latinLnBrk="0" hangingPunct="1">
              <a:lnSpc>
                <a:spcPct val="110000"/>
              </a:lnSpc>
              <a:spcBef>
                <a:spcPts val="1000"/>
              </a:spcBef>
              <a:buFontTx/>
              <a:buNone/>
              <a:defRPr sz="10000" b="0" i="0" kern="1200" spc="-150" baseline="0">
                <a:solidFill>
                  <a:schemeClr val="accent5"/>
                </a:solidFill>
                <a:latin typeface="Fellix" pitchFamily="2" charset="77"/>
                <a:ea typeface="+mn-ea"/>
                <a:cs typeface="Fellix TRIAL Regular"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0">
                <a:solidFill>
                  <a:schemeClr val="tx1"/>
                </a:solidFill>
              </a:rPr>
              <a:t>1</a:t>
            </a:r>
            <a:r>
              <a:rPr lang="en-US" sz="6000" spc="-300">
                <a:solidFill>
                  <a:schemeClr val="tx1"/>
                </a:solidFill>
              </a:rPr>
              <a:t>5%</a:t>
            </a:r>
          </a:p>
        </p:txBody>
      </p:sp>
      <p:sp>
        <p:nvSpPr>
          <p:cNvPr id="23" name="Text Placeholder 2">
            <a:extLst>
              <a:ext uri="{FF2B5EF4-FFF2-40B4-BE49-F238E27FC236}">
                <a16:creationId xmlns:a16="http://schemas.microsoft.com/office/drawing/2014/main" id="{6BD2F3CC-DE7D-277B-D1A9-97BB7A20ED9E}"/>
              </a:ext>
            </a:extLst>
          </p:cNvPr>
          <p:cNvSpPr txBox="1">
            <a:spLocks/>
          </p:cNvSpPr>
          <p:nvPr/>
        </p:nvSpPr>
        <p:spPr>
          <a:xfrm>
            <a:off x="6061604" y="4258774"/>
            <a:ext cx="1863434" cy="930480"/>
          </a:xfrm>
          <a:prstGeom prst="rect">
            <a:avLst/>
          </a:prstGeom>
        </p:spPr>
        <p:txBody>
          <a:bodyPr lIns="0" tIns="0" rIns="0" bIns="0">
            <a:normAutofit/>
          </a:bodyPr>
          <a:lstStyle>
            <a:lvl1pPr marL="0" indent="0" algn="l" defTabSz="914400" rtl="0" eaLnBrk="1" latinLnBrk="0" hangingPunct="1">
              <a:lnSpc>
                <a:spcPct val="110000"/>
              </a:lnSpc>
              <a:spcBef>
                <a:spcPts val="1000"/>
              </a:spcBef>
              <a:buFontTx/>
              <a:buNone/>
              <a:defRPr sz="2800" b="0" i="0" kern="1200" baseline="0">
                <a:solidFill>
                  <a:schemeClr val="tx1"/>
                </a:solidFill>
                <a:latin typeface="Fellix" pitchFamily="2" charset="77"/>
                <a:ea typeface="+mn-ea"/>
                <a:cs typeface="Fellix TRIAL Light"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tx2">
                    <a:lumMod val="90000"/>
                    <a:lumOff val="10000"/>
                  </a:schemeClr>
                </a:solidFill>
              </a:rPr>
              <a:t>global market share of gelatin and collagen</a:t>
            </a:r>
          </a:p>
        </p:txBody>
      </p:sp>
      <p:sp>
        <p:nvSpPr>
          <p:cNvPr id="24" name="Text Placeholder 7">
            <a:extLst>
              <a:ext uri="{FF2B5EF4-FFF2-40B4-BE49-F238E27FC236}">
                <a16:creationId xmlns:a16="http://schemas.microsoft.com/office/drawing/2014/main" id="{0CAD1969-71BC-B50C-86A3-827470D14923}"/>
              </a:ext>
            </a:extLst>
          </p:cNvPr>
          <p:cNvSpPr txBox="1">
            <a:spLocks/>
          </p:cNvSpPr>
          <p:nvPr/>
        </p:nvSpPr>
        <p:spPr>
          <a:xfrm>
            <a:off x="4495325" y="3956006"/>
            <a:ext cx="2315834" cy="1208690"/>
          </a:xfrm>
          <a:prstGeom prst="rect">
            <a:avLst/>
          </a:prstGeom>
        </p:spPr>
        <p:txBody>
          <a:bodyPr lIns="0" tIns="0" rIns="0" bIns="0" anchor="ctr" anchorCtr="0">
            <a:noAutofit/>
          </a:bodyPr>
          <a:lstStyle>
            <a:lvl1pPr marL="0" indent="0" algn="l" defTabSz="914400" rtl="0" eaLnBrk="1" latinLnBrk="0" hangingPunct="1">
              <a:lnSpc>
                <a:spcPct val="110000"/>
              </a:lnSpc>
              <a:spcBef>
                <a:spcPts val="1000"/>
              </a:spcBef>
              <a:buFontTx/>
              <a:buNone/>
              <a:defRPr sz="10000" b="0" i="0" kern="1200" spc="-150" baseline="0">
                <a:solidFill>
                  <a:schemeClr val="accent5"/>
                </a:solidFill>
                <a:latin typeface="Fellix" pitchFamily="2" charset="77"/>
                <a:ea typeface="+mn-ea"/>
                <a:cs typeface="Fellix TRIAL Regular"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0">
                <a:solidFill>
                  <a:schemeClr val="tx1"/>
                </a:solidFill>
              </a:rPr>
              <a:t>30%</a:t>
            </a:r>
            <a:endParaRPr lang="en-US" sz="6000" baseline="30000">
              <a:solidFill>
                <a:schemeClr val="tx1"/>
              </a:solidFill>
            </a:endParaRPr>
          </a:p>
        </p:txBody>
      </p:sp>
      <p:sp>
        <p:nvSpPr>
          <p:cNvPr id="25" name="Text Placeholder 2">
            <a:extLst>
              <a:ext uri="{FF2B5EF4-FFF2-40B4-BE49-F238E27FC236}">
                <a16:creationId xmlns:a16="http://schemas.microsoft.com/office/drawing/2014/main" id="{443F1D26-3159-8125-C7CD-4718262305AA}"/>
              </a:ext>
            </a:extLst>
          </p:cNvPr>
          <p:cNvSpPr txBox="1">
            <a:spLocks/>
          </p:cNvSpPr>
          <p:nvPr/>
        </p:nvSpPr>
        <p:spPr>
          <a:xfrm>
            <a:off x="9846723" y="4258774"/>
            <a:ext cx="1863434" cy="930480"/>
          </a:xfrm>
          <a:prstGeom prst="rect">
            <a:avLst/>
          </a:prstGeom>
        </p:spPr>
        <p:txBody>
          <a:bodyPr lIns="0" tIns="0" rIns="0" bIns="0">
            <a:normAutofit/>
          </a:bodyPr>
          <a:lstStyle>
            <a:lvl1pPr marL="0" indent="0" algn="l" defTabSz="914400" rtl="0" eaLnBrk="1" latinLnBrk="0" hangingPunct="1">
              <a:lnSpc>
                <a:spcPct val="110000"/>
              </a:lnSpc>
              <a:spcBef>
                <a:spcPts val="1000"/>
              </a:spcBef>
              <a:buFontTx/>
              <a:buNone/>
              <a:defRPr sz="2800" b="0" i="0" kern="1200" baseline="0">
                <a:solidFill>
                  <a:schemeClr val="tx1"/>
                </a:solidFill>
                <a:latin typeface="Fellix" pitchFamily="2" charset="77"/>
                <a:ea typeface="+mn-ea"/>
                <a:cs typeface="Fellix TRIAL Light"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tx2">
                    <a:lumMod val="90000"/>
                    <a:lumOff val="10000"/>
                  </a:schemeClr>
                </a:solidFill>
              </a:rPr>
              <a:t>billion gallons of renewable fuel produced annually</a:t>
            </a:r>
          </a:p>
        </p:txBody>
      </p:sp>
      <p:sp>
        <p:nvSpPr>
          <p:cNvPr id="26" name="Text Placeholder 7">
            <a:extLst>
              <a:ext uri="{FF2B5EF4-FFF2-40B4-BE49-F238E27FC236}">
                <a16:creationId xmlns:a16="http://schemas.microsoft.com/office/drawing/2014/main" id="{5E94F819-D945-070E-AAB9-2BAED3B2BD17}"/>
              </a:ext>
            </a:extLst>
          </p:cNvPr>
          <p:cNvSpPr txBox="1">
            <a:spLocks/>
          </p:cNvSpPr>
          <p:nvPr/>
        </p:nvSpPr>
        <p:spPr>
          <a:xfrm>
            <a:off x="8426194" y="3956006"/>
            <a:ext cx="1863434" cy="1208690"/>
          </a:xfrm>
          <a:prstGeom prst="rect">
            <a:avLst/>
          </a:prstGeom>
        </p:spPr>
        <p:txBody>
          <a:bodyPr lIns="0" tIns="0" rIns="0" bIns="0" anchor="ctr" anchorCtr="0">
            <a:noAutofit/>
          </a:bodyPr>
          <a:lstStyle>
            <a:lvl1pPr marL="0" indent="0" algn="l" defTabSz="914400" rtl="0" eaLnBrk="1" latinLnBrk="0" hangingPunct="1">
              <a:lnSpc>
                <a:spcPct val="110000"/>
              </a:lnSpc>
              <a:spcBef>
                <a:spcPts val="1000"/>
              </a:spcBef>
              <a:buFontTx/>
              <a:buNone/>
              <a:defRPr sz="10000" b="0" i="0" kern="1200" spc="-150" baseline="0">
                <a:solidFill>
                  <a:schemeClr val="accent5"/>
                </a:solidFill>
                <a:latin typeface="Fellix" pitchFamily="2" charset="77"/>
                <a:ea typeface="+mn-ea"/>
                <a:cs typeface="Fellix TRIAL Regular"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0" spc="-300">
                <a:solidFill>
                  <a:schemeClr val="tx1"/>
                </a:solidFill>
              </a:rPr>
              <a:t>~1.2</a:t>
            </a:r>
          </a:p>
        </p:txBody>
      </p:sp>
      <p:pic>
        <p:nvPicPr>
          <p:cNvPr id="27" name="Picture 26">
            <a:extLst>
              <a:ext uri="{FF2B5EF4-FFF2-40B4-BE49-F238E27FC236}">
                <a16:creationId xmlns:a16="http://schemas.microsoft.com/office/drawing/2014/main" id="{BBA752B4-4BB9-5818-348E-E2CD7D99D06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03357" y="4202047"/>
            <a:ext cx="348225" cy="998481"/>
          </a:xfrm>
          <a:prstGeom prst="rect">
            <a:avLst/>
          </a:prstGeom>
        </p:spPr>
      </p:pic>
      <p:pic>
        <p:nvPicPr>
          <p:cNvPr id="28" name="Picture 27">
            <a:extLst>
              <a:ext uri="{FF2B5EF4-FFF2-40B4-BE49-F238E27FC236}">
                <a16:creationId xmlns:a16="http://schemas.microsoft.com/office/drawing/2014/main" id="{9BD365BF-CDEA-4C96-FA91-AE6548232E6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235277" y="4202047"/>
            <a:ext cx="348225" cy="998481"/>
          </a:xfrm>
          <a:prstGeom prst="rect">
            <a:avLst/>
          </a:prstGeom>
        </p:spPr>
      </p:pic>
      <p:pic>
        <p:nvPicPr>
          <p:cNvPr id="29" name="Picture 28">
            <a:extLst>
              <a:ext uri="{FF2B5EF4-FFF2-40B4-BE49-F238E27FC236}">
                <a16:creationId xmlns:a16="http://schemas.microsoft.com/office/drawing/2014/main" id="{797942C0-A66E-4CFB-5F71-E45DEF80D70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2397" y="4202047"/>
            <a:ext cx="348225" cy="998481"/>
          </a:xfrm>
          <a:prstGeom prst="rect">
            <a:avLst/>
          </a:prstGeom>
        </p:spPr>
      </p:pic>
      <p:sp>
        <p:nvSpPr>
          <p:cNvPr id="30" name="Text Placeholder 2">
            <a:extLst>
              <a:ext uri="{FF2B5EF4-FFF2-40B4-BE49-F238E27FC236}">
                <a16:creationId xmlns:a16="http://schemas.microsoft.com/office/drawing/2014/main" id="{2EFE2CC8-5D3A-F5DD-2984-1CA3C2F761AA}"/>
              </a:ext>
            </a:extLst>
          </p:cNvPr>
          <p:cNvSpPr txBox="1">
            <a:spLocks/>
          </p:cNvSpPr>
          <p:nvPr/>
        </p:nvSpPr>
        <p:spPr>
          <a:xfrm>
            <a:off x="457200" y="5520015"/>
            <a:ext cx="4810539" cy="304315"/>
          </a:xfrm>
          <a:prstGeom prst="rect">
            <a:avLst/>
          </a:prstGeom>
        </p:spPr>
        <p:txBody>
          <a:bodyPr lIns="0" tIns="0" rIns="0" bIns="0">
            <a:noAutofit/>
          </a:bodyPr>
          <a:lstStyle>
            <a:lvl1pPr marL="0" indent="0" algn="l" defTabSz="914400" rtl="0" eaLnBrk="1" latinLnBrk="0" hangingPunct="1">
              <a:lnSpc>
                <a:spcPct val="110000"/>
              </a:lnSpc>
              <a:spcBef>
                <a:spcPts val="1000"/>
              </a:spcBef>
              <a:buFontTx/>
              <a:buNone/>
              <a:defRPr sz="2800" b="0" i="0" kern="1200" baseline="0">
                <a:solidFill>
                  <a:schemeClr val="tx1"/>
                </a:solidFill>
                <a:latin typeface="Fellix" pitchFamily="2" charset="77"/>
                <a:ea typeface="+mn-ea"/>
                <a:cs typeface="Fellix TRIAL Light"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2">
                    <a:lumMod val="75000"/>
                    <a:lumOff val="25000"/>
                  </a:schemeClr>
                </a:solidFill>
              </a:rPr>
              <a:t>*Information above is based on 2023 data</a:t>
            </a:r>
          </a:p>
        </p:txBody>
      </p:sp>
    </p:spTree>
    <p:extLst>
      <p:ext uri="{BB962C8B-B14F-4D97-AF65-F5344CB8AC3E}">
        <p14:creationId xmlns:p14="http://schemas.microsoft.com/office/powerpoint/2010/main" val="2699469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F1E38A7-24D0-EC8A-AFFD-376D2BFDAE08}"/>
              </a:ext>
            </a:extLst>
          </p:cNvPr>
          <p:cNvSpPr txBox="1">
            <a:spLocks/>
          </p:cNvSpPr>
          <p:nvPr/>
        </p:nvSpPr>
        <p:spPr>
          <a:xfrm>
            <a:off x="2042166" y="2618817"/>
            <a:ext cx="2072633" cy="930480"/>
          </a:xfrm>
          <a:prstGeom prst="rect">
            <a:avLst/>
          </a:prstGeom>
        </p:spPr>
        <p:txBody>
          <a:bodyPr lIns="0" tIns="0" rIns="0" bIns="0">
            <a:noAutofit/>
          </a:bodyPr>
          <a:lstStyle>
            <a:lvl1pPr marL="0" indent="0" algn="l" defTabSz="914400" rtl="0" eaLnBrk="1" latinLnBrk="0" hangingPunct="1">
              <a:lnSpc>
                <a:spcPct val="110000"/>
              </a:lnSpc>
              <a:spcBef>
                <a:spcPts val="1000"/>
              </a:spcBef>
              <a:buFontTx/>
              <a:buNone/>
              <a:defRPr sz="2800" b="0" i="0" kern="1200" baseline="0">
                <a:solidFill>
                  <a:schemeClr val="tx1"/>
                </a:solidFill>
                <a:latin typeface="Fellix" pitchFamily="2" charset="77"/>
                <a:ea typeface="+mn-ea"/>
                <a:cs typeface="Fellix TRIAL Light"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tx2">
                    <a:lumMod val="90000"/>
                    <a:lumOff val="10000"/>
                  </a:schemeClr>
                </a:solidFill>
              </a:rPr>
              <a:t>of the world’s animal by-products processed.</a:t>
            </a:r>
          </a:p>
        </p:txBody>
      </p:sp>
      <p:sp>
        <p:nvSpPr>
          <p:cNvPr id="8" name="Text Placeholder 7">
            <a:extLst>
              <a:ext uri="{FF2B5EF4-FFF2-40B4-BE49-F238E27FC236}">
                <a16:creationId xmlns:a16="http://schemas.microsoft.com/office/drawing/2014/main" id="{2006F882-B377-2A0A-7A58-F22ABB04986A}"/>
              </a:ext>
            </a:extLst>
          </p:cNvPr>
          <p:cNvSpPr txBox="1">
            <a:spLocks/>
          </p:cNvSpPr>
          <p:nvPr/>
        </p:nvSpPr>
        <p:spPr>
          <a:xfrm>
            <a:off x="564456" y="2325988"/>
            <a:ext cx="1863434" cy="1208690"/>
          </a:xfrm>
          <a:prstGeom prst="rect">
            <a:avLst/>
          </a:prstGeom>
        </p:spPr>
        <p:txBody>
          <a:bodyPr lIns="0" tIns="0" rIns="0" bIns="0" anchor="ctr" anchorCtr="0">
            <a:noAutofit/>
          </a:bodyPr>
          <a:lstStyle>
            <a:lvl1pPr marL="0" indent="0" algn="l" defTabSz="914400" rtl="0" eaLnBrk="1" latinLnBrk="0" hangingPunct="1">
              <a:lnSpc>
                <a:spcPct val="110000"/>
              </a:lnSpc>
              <a:spcBef>
                <a:spcPts val="1000"/>
              </a:spcBef>
              <a:buFontTx/>
              <a:buNone/>
              <a:defRPr sz="10000" b="0" i="0" kern="1200" spc="-150" baseline="0">
                <a:solidFill>
                  <a:schemeClr val="accent5"/>
                </a:solidFill>
                <a:latin typeface="Fellix" pitchFamily="2" charset="77"/>
                <a:ea typeface="+mn-ea"/>
                <a:cs typeface="Fellix TRIAL Regular"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0">
                <a:solidFill>
                  <a:schemeClr val="tx1"/>
                </a:solidFill>
              </a:rPr>
              <a:t>1</a:t>
            </a:r>
            <a:r>
              <a:rPr lang="en-US" sz="6000" spc="-300">
                <a:solidFill>
                  <a:schemeClr val="tx1"/>
                </a:solidFill>
              </a:rPr>
              <a:t>5%</a:t>
            </a:r>
          </a:p>
        </p:txBody>
      </p:sp>
      <p:sp>
        <p:nvSpPr>
          <p:cNvPr id="15" name="Text Placeholder 2">
            <a:extLst>
              <a:ext uri="{FF2B5EF4-FFF2-40B4-BE49-F238E27FC236}">
                <a16:creationId xmlns:a16="http://schemas.microsoft.com/office/drawing/2014/main" id="{6DEB6229-8706-D562-AD88-CEF3B4A89758}"/>
              </a:ext>
            </a:extLst>
          </p:cNvPr>
          <p:cNvSpPr txBox="1">
            <a:spLocks/>
          </p:cNvSpPr>
          <p:nvPr/>
        </p:nvSpPr>
        <p:spPr>
          <a:xfrm>
            <a:off x="6061604" y="2618817"/>
            <a:ext cx="1863434" cy="930480"/>
          </a:xfrm>
          <a:prstGeom prst="rect">
            <a:avLst/>
          </a:prstGeom>
        </p:spPr>
        <p:txBody>
          <a:bodyPr lIns="0" tIns="0" rIns="0" bIns="0">
            <a:normAutofit/>
          </a:bodyPr>
          <a:lstStyle>
            <a:lvl1pPr marL="0" indent="0" algn="l" defTabSz="914400" rtl="0" eaLnBrk="1" latinLnBrk="0" hangingPunct="1">
              <a:lnSpc>
                <a:spcPct val="110000"/>
              </a:lnSpc>
              <a:spcBef>
                <a:spcPts val="1000"/>
              </a:spcBef>
              <a:buFontTx/>
              <a:buNone/>
              <a:defRPr sz="2800" b="0" i="0" kern="1200" baseline="0">
                <a:solidFill>
                  <a:schemeClr val="tx1"/>
                </a:solidFill>
                <a:latin typeface="Fellix" pitchFamily="2" charset="77"/>
                <a:ea typeface="+mn-ea"/>
                <a:cs typeface="Fellix TRIAL Light"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tx2">
                    <a:lumMod val="90000"/>
                    <a:lumOff val="10000"/>
                  </a:schemeClr>
                </a:solidFill>
              </a:rPr>
              <a:t>gallons of water returned to the environment</a:t>
            </a:r>
          </a:p>
        </p:txBody>
      </p:sp>
      <p:sp>
        <p:nvSpPr>
          <p:cNvPr id="17" name="Text Placeholder 7">
            <a:extLst>
              <a:ext uri="{FF2B5EF4-FFF2-40B4-BE49-F238E27FC236}">
                <a16:creationId xmlns:a16="http://schemas.microsoft.com/office/drawing/2014/main" id="{5996EBE7-00D1-A76F-4906-AE0A7CF9A8E7}"/>
              </a:ext>
            </a:extLst>
          </p:cNvPr>
          <p:cNvSpPr txBox="1">
            <a:spLocks/>
          </p:cNvSpPr>
          <p:nvPr/>
        </p:nvSpPr>
        <p:spPr>
          <a:xfrm>
            <a:off x="4495325" y="2325988"/>
            <a:ext cx="2315834" cy="1208690"/>
          </a:xfrm>
          <a:prstGeom prst="rect">
            <a:avLst/>
          </a:prstGeom>
        </p:spPr>
        <p:txBody>
          <a:bodyPr lIns="0" tIns="0" rIns="0" bIns="0" anchor="ctr" anchorCtr="0">
            <a:noAutofit/>
          </a:bodyPr>
          <a:lstStyle>
            <a:lvl1pPr marL="0" indent="0" algn="l" defTabSz="914400" rtl="0" eaLnBrk="1" latinLnBrk="0" hangingPunct="1">
              <a:lnSpc>
                <a:spcPct val="110000"/>
              </a:lnSpc>
              <a:spcBef>
                <a:spcPts val="1000"/>
              </a:spcBef>
              <a:buFontTx/>
              <a:buNone/>
              <a:defRPr sz="10000" b="0" i="0" kern="1200" spc="-150" baseline="0">
                <a:solidFill>
                  <a:schemeClr val="accent5"/>
                </a:solidFill>
                <a:latin typeface="Fellix" pitchFamily="2" charset="77"/>
                <a:ea typeface="+mn-ea"/>
                <a:cs typeface="Fellix TRIAL Regular"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0">
                <a:solidFill>
                  <a:schemeClr val="tx1"/>
                </a:solidFill>
              </a:rPr>
              <a:t>10B</a:t>
            </a:r>
            <a:r>
              <a:rPr lang="en-US" sz="6000" baseline="30000">
                <a:solidFill>
                  <a:schemeClr val="tx1"/>
                </a:solidFill>
              </a:rPr>
              <a:t>+</a:t>
            </a:r>
          </a:p>
        </p:txBody>
      </p:sp>
      <p:sp>
        <p:nvSpPr>
          <p:cNvPr id="18" name="Text Placeholder 2">
            <a:extLst>
              <a:ext uri="{FF2B5EF4-FFF2-40B4-BE49-F238E27FC236}">
                <a16:creationId xmlns:a16="http://schemas.microsoft.com/office/drawing/2014/main" id="{ACBAA7C3-B8ED-506B-9CF4-1655058E5242}"/>
              </a:ext>
            </a:extLst>
          </p:cNvPr>
          <p:cNvSpPr txBox="1">
            <a:spLocks/>
          </p:cNvSpPr>
          <p:nvPr/>
        </p:nvSpPr>
        <p:spPr>
          <a:xfrm>
            <a:off x="10005749" y="2618817"/>
            <a:ext cx="1863434" cy="930480"/>
          </a:xfrm>
          <a:prstGeom prst="rect">
            <a:avLst/>
          </a:prstGeom>
        </p:spPr>
        <p:txBody>
          <a:bodyPr lIns="0" tIns="0" rIns="0" bIns="0">
            <a:normAutofit/>
          </a:bodyPr>
          <a:lstStyle>
            <a:lvl1pPr marL="0" indent="0" algn="l" defTabSz="914400" rtl="0" eaLnBrk="1" latinLnBrk="0" hangingPunct="1">
              <a:lnSpc>
                <a:spcPct val="110000"/>
              </a:lnSpc>
              <a:spcBef>
                <a:spcPts val="1000"/>
              </a:spcBef>
              <a:buFontTx/>
              <a:buNone/>
              <a:defRPr sz="2800" b="0" i="0" kern="1200" baseline="0">
                <a:solidFill>
                  <a:schemeClr val="tx1"/>
                </a:solidFill>
                <a:latin typeface="Fellix" pitchFamily="2" charset="77"/>
                <a:ea typeface="+mn-ea"/>
                <a:cs typeface="Fellix TRIAL Light"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tx2">
                    <a:lumMod val="90000"/>
                    <a:lumOff val="10000"/>
                  </a:schemeClr>
                </a:solidFill>
              </a:rPr>
              <a:t>pounds of low CI feedstock for biofuel produced</a:t>
            </a:r>
          </a:p>
        </p:txBody>
      </p:sp>
      <p:sp>
        <p:nvSpPr>
          <p:cNvPr id="20" name="Text Placeholder 7">
            <a:extLst>
              <a:ext uri="{FF2B5EF4-FFF2-40B4-BE49-F238E27FC236}">
                <a16:creationId xmlns:a16="http://schemas.microsoft.com/office/drawing/2014/main" id="{2112B791-91D5-2FAF-6B1B-B9B042D67A2B}"/>
              </a:ext>
            </a:extLst>
          </p:cNvPr>
          <p:cNvSpPr txBox="1">
            <a:spLocks/>
          </p:cNvSpPr>
          <p:nvPr/>
        </p:nvSpPr>
        <p:spPr>
          <a:xfrm>
            <a:off x="8426194" y="2325988"/>
            <a:ext cx="1863434" cy="1208690"/>
          </a:xfrm>
          <a:prstGeom prst="rect">
            <a:avLst/>
          </a:prstGeom>
        </p:spPr>
        <p:txBody>
          <a:bodyPr lIns="0" tIns="0" rIns="0" bIns="0" anchor="ctr" anchorCtr="0">
            <a:noAutofit/>
          </a:bodyPr>
          <a:lstStyle>
            <a:lvl1pPr marL="0" indent="0" algn="l" defTabSz="914400" rtl="0" eaLnBrk="1" latinLnBrk="0" hangingPunct="1">
              <a:lnSpc>
                <a:spcPct val="110000"/>
              </a:lnSpc>
              <a:spcBef>
                <a:spcPts val="1000"/>
              </a:spcBef>
              <a:buFontTx/>
              <a:buNone/>
              <a:defRPr sz="10000" b="0" i="0" kern="1200" spc="-150" baseline="0">
                <a:solidFill>
                  <a:schemeClr val="accent5"/>
                </a:solidFill>
                <a:latin typeface="Fellix" pitchFamily="2" charset="77"/>
                <a:ea typeface="+mn-ea"/>
                <a:cs typeface="Fellix TRIAL Regular"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0" spc="-300">
                <a:solidFill>
                  <a:schemeClr val="tx1"/>
                </a:solidFill>
              </a:rPr>
              <a:t>2.7B</a:t>
            </a:r>
          </a:p>
        </p:txBody>
      </p:sp>
      <p:sp>
        <p:nvSpPr>
          <p:cNvPr id="21" name="Text Placeholder 2">
            <a:extLst>
              <a:ext uri="{FF2B5EF4-FFF2-40B4-BE49-F238E27FC236}">
                <a16:creationId xmlns:a16="http://schemas.microsoft.com/office/drawing/2014/main" id="{89E2BB87-2224-2510-90C3-96A72130E170}"/>
              </a:ext>
            </a:extLst>
          </p:cNvPr>
          <p:cNvSpPr txBox="1">
            <a:spLocks/>
          </p:cNvSpPr>
          <p:nvPr/>
        </p:nvSpPr>
        <p:spPr>
          <a:xfrm>
            <a:off x="2042167" y="4309039"/>
            <a:ext cx="1863434" cy="930480"/>
          </a:xfrm>
          <a:prstGeom prst="rect">
            <a:avLst/>
          </a:prstGeom>
        </p:spPr>
        <p:txBody>
          <a:bodyPr lIns="0" tIns="0" rIns="0" bIns="0">
            <a:normAutofit/>
          </a:bodyPr>
          <a:lstStyle>
            <a:lvl1pPr marL="0" indent="0" algn="l" defTabSz="914400" rtl="0" eaLnBrk="1" latinLnBrk="0" hangingPunct="1">
              <a:lnSpc>
                <a:spcPct val="110000"/>
              </a:lnSpc>
              <a:spcBef>
                <a:spcPts val="1000"/>
              </a:spcBef>
              <a:buFontTx/>
              <a:buNone/>
              <a:defRPr sz="2800" b="0" i="0" kern="1200" baseline="0">
                <a:solidFill>
                  <a:schemeClr val="tx1"/>
                </a:solidFill>
                <a:latin typeface="Fellix" pitchFamily="2" charset="77"/>
                <a:ea typeface="+mn-ea"/>
                <a:cs typeface="Fellix TRIAL Light"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tx2">
                    <a:lumMod val="90000"/>
                    <a:lumOff val="10000"/>
                  </a:schemeClr>
                </a:solidFill>
              </a:rPr>
              <a:t>homes provided with green electricity</a:t>
            </a:r>
          </a:p>
        </p:txBody>
      </p:sp>
      <p:sp>
        <p:nvSpPr>
          <p:cNvPr id="23" name="Text Placeholder 7">
            <a:extLst>
              <a:ext uri="{FF2B5EF4-FFF2-40B4-BE49-F238E27FC236}">
                <a16:creationId xmlns:a16="http://schemas.microsoft.com/office/drawing/2014/main" id="{DA888F66-C5E9-82A7-DC14-F86A48F03463}"/>
              </a:ext>
            </a:extLst>
          </p:cNvPr>
          <p:cNvSpPr txBox="1">
            <a:spLocks/>
          </p:cNvSpPr>
          <p:nvPr/>
        </p:nvSpPr>
        <p:spPr>
          <a:xfrm>
            <a:off x="564456" y="4016210"/>
            <a:ext cx="1863434" cy="1208690"/>
          </a:xfrm>
          <a:prstGeom prst="rect">
            <a:avLst/>
          </a:prstGeom>
        </p:spPr>
        <p:txBody>
          <a:bodyPr lIns="0" tIns="0" rIns="0" bIns="0" anchor="ctr" anchorCtr="0">
            <a:noAutofit/>
          </a:bodyPr>
          <a:lstStyle>
            <a:lvl1pPr marL="0" indent="0" algn="l" defTabSz="914400" rtl="0" eaLnBrk="1" latinLnBrk="0" hangingPunct="1">
              <a:lnSpc>
                <a:spcPct val="110000"/>
              </a:lnSpc>
              <a:spcBef>
                <a:spcPts val="1000"/>
              </a:spcBef>
              <a:buFontTx/>
              <a:buNone/>
              <a:defRPr sz="10000" b="0" i="0" kern="1200" spc="-150" baseline="0">
                <a:solidFill>
                  <a:schemeClr val="accent5"/>
                </a:solidFill>
                <a:latin typeface="Fellix" pitchFamily="2" charset="77"/>
                <a:ea typeface="+mn-ea"/>
                <a:cs typeface="Fellix TRIAL Regular"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0">
                <a:solidFill>
                  <a:schemeClr val="tx1"/>
                </a:solidFill>
              </a:rPr>
              <a:t>48K</a:t>
            </a:r>
          </a:p>
        </p:txBody>
      </p:sp>
      <p:sp>
        <p:nvSpPr>
          <p:cNvPr id="25" name="Text Placeholder 7">
            <a:extLst>
              <a:ext uri="{FF2B5EF4-FFF2-40B4-BE49-F238E27FC236}">
                <a16:creationId xmlns:a16="http://schemas.microsoft.com/office/drawing/2014/main" id="{E90E7FD2-7661-3D01-2C3C-B61B341BA065}"/>
              </a:ext>
            </a:extLst>
          </p:cNvPr>
          <p:cNvSpPr txBox="1">
            <a:spLocks/>
          </p:cNvSpPr>
          <p:nvPr/>
        </p:nvSpPr>
        <p:spPr>
          <a:xfrm>
            <a:off x="4495325" y="4016210"/>
            <a:ext cx="2315834" cy="1208690"/>
          </a:xfrm>
          <a:prstGeom prst="rect">
            <a:avLst/>
          </a:prstGeom>
        </p:spPr>
        <p:txBody>
          <a:bodyPr lIns="0" tIns="0" rIns="0" bIns="0" anchor="ctr" anchorCtr="0">
            <a:noAutofit/>
          </a:bodyPr>
          <a:lstStyle>
            <a:lvl1pPr marL="0" indent="0" algn="l" defTabSz="914400" rtl="0" eaLnBrk="1" latinLnBrk="0" hangingPunct="1">
              <a:lnSpc>
                <a:spcPct val="110000"/>
              </a:lnSpc>
              <a:spcBef>
                <a:spcPts val="1000"/>
              </a:spcBef>
              <a:buFontTx/>
              <a:buNone/>
              <a:defRPr sz="10000" b="0" i="0" kern="1200" spc="-150" baseline="0">
                <a:solidFill>
                  <a:schemeClr val="accent5"/>
                </a:solidFill>
                <a:latin typeface="Fellix" pitchFamily="2" charset="77"/>
                <a:ea typeface="+mn-ea"/>
                <a:cs typeface="Fellix TRIAL Regular"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0">
                <a:solidFill>
                  <a:schemeClr val="tx1"/>
                </a:solidFill>
              </a:rPr>
              <a:t>2M</a:t>
            </a:r>
            <a:endParaRPr lang="en-US" sz="6000" baseline="30000">
              <a:solidFill>
                <a:schemeClr val="tx1"/>
              </a:solidFill>
            </a:endParaRPr>
          </a:p>
        </p:txBody>
      </p:sp>
      <p:sp>
        <p:nvSpPr>
          <p:cNvPr id="26" name="Text Placeholder 2">
            <a:extLst>
              <a:ext uri="{FF2B5EF4-FFF2-40B4-BE49-F238E27FC236}">
                <a16:creationId xmlns:a16="http://schemas.microsoft.com/office/drawing/2014/main" id="{649800A5-0CE4-A3D5-348D-7D9AB06AD2CA}"/>
              </a:ext>
            </a:extLst>
          </p:cNvPr>
          <p:cNvSpPr txBox="1">
            <a:spLocks/>
          </p:cNvSpPr>
          <p:nvPr/>
        </p:nvSpPr>
        <p:spPr>
          <a:xfrm>
            <a:off x="6061687" y="4309039"/>
            <a:ext cx="2376635" cy="930480"/>
          </a:xfrm>
          <a:prstGeom prst="rect">
            <a:avLst/>
          </a:prstGeom>
        </p:spPr>
        <p:txBody>
          <a:bodyPr lIns="0" tIns="0" rIns="0" bIns="0">
            <a:noAutofit/>
          </a:bodyPr>
          <a:lstStyle>
            <a:lvl1pPr marL="0" indent="0" algn="l" defTabSz="914400" rtl="0" eaLnBrk="1" latinLnBrk="0" hangingPunct="1">
              <a:lnSpc>
                <a:spcPct val="110000"/>
              </a:lnSpc>
              <a:spcBef>
                <a:spcPts val="1000"/>
              </a:spcBef>
              <a:buFontTx/>
              <a:buNone/>
              <a:defRPr sz="2800" b="0" i="0" kern="1200" baseline="0">
                <a:solidFill>
                  <a:schemeClr val="tx1"/>
                </a:solidFill>
                <a:latin typeface="Fellix" pitchFamily="2" charset="77"/>
                <a:ea typeface="+mn-ea"/>
                <a:cs typeface="Fellix TRIAL Light"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tx2">
                    <a:lumMod val="90000"/>
                    <a:lumOff val="10000"/>
                  </a:schemeClr>
                </a:solidFill>
              </a:rPr>
              <a:t>CO</a:t>
            </a:r>
            <a:r>
              <a:rPr lang="en-US" sz="1600" baseline="-25000">
                <a:solidFill>
                  <a:schemeClr val="tx2">
                    <a:lumMod val="90000"/>
                    <a:lumOff val="10000"/>
                  </a:schemeClr>
                </a:solidFill>
              </a:rPr>
              <a:t>2</a:t>
            </a:r>
            <a:r>
              <a:rPr lang="en-US" sz="1600">
                <a:solidFill>
                  <a:schemeClr val="tx2">
                    <a:lumMod val="90000"/>
                    <a:lumOff val="10000"/>
                  </a:schemeClr>
                </a:solidFill>
              </a:rPr>
              <a:t> equivalent of </a:t>
            </a:r>
            <a:br>
              <a:rPr lang="en-US" sz="1600">
                <a:solidFill>
                  <a:schemeClr val="tx2">
                    <a:lumMod val="90000"/>
                    <a:lumOff val="10000"/>
                  </a:schemeClr>
                </a:solidFill>
              </a:rPr>
            </a:br>
            <a:r>
              <a:rPr lang="en-US" sz="1600">
                <a:solidFill>
                  <a:schemeClr val="tx2">
                    <a:lumMod val="90000"/>
                    <a:lumOff val="10000"/>
                  </a:schemeClr>
                </a:solidFill>
              </a:rPr>
              <a:t>2 million cars removed from the road</a:t>
            </a:r>
          </a:p>
          <a:p>
            <a:endParaRPr lang="en-US" sz="1600">
              <a:solidFill>
                <a:schemeClr val="tx2">
                  <a:lumMod val="90000"/>
                  <a:lumOff val="10000"/>
                </a:schemeClr>
              </a:solidFill>
            </a:endParaRPr>
          </a:p>
        </p:txBody>
      </p:sp>
      <p:sp>
        <p:nvSpPr>
          <p:cNvPr id="2" name="Title 1">
            <a:extLst>
              <a:ext uri="{FF2B5EF4-FFF2-40B4-BE49-F238E27FC236}">
                <a16:creationId xmlns:a16="http://schemas.microsoft.com/office/drawing/2014/main" id="{36B9ACBA-B014-22FC-7887-48F3B6DEA62A}"/>
              </a:ext>
            </a:extLst>
          </p:cNvPr>
          <p:cNvSpPr txBox="1">
            <a:spLocks/>
          </p:cNvSpPr>
          <p:nvPr/>
        </p:nvSpPr>
        <p:spPr>
          <a:xfrm>
            <a:off x="554635" y="754324"/>
            <a:ext cx="11088016" cy="57150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i="0" kern="1200" spc="-150" baseline="0">
                <a:solidFill>
                  <a:schemeClr val="bg1"/>
                </a:solidFill>
                <a:latin typeface="Fellix" pitchFamily="2" charset="77"/>
                <a:ea typeface="+mj-ea"/>
                <a:cs typeface="Fellix TRIAL Regular" pitchFamily="2" charset="77"/>
              </a:defRPr>
            </a:lvl1pPr>
          </a:lstStyle>
          <a:p>
            <a:r>
              <a:rPr lang="en-US" sz="3600"/>
              <a:t>Contributing to a more sustainable world</a:t>
            </a:r>
          </a:p>
        </p:txBody>
      </p:sp>
      <p:pic>
        <p:nvPicPr>
          <p:cNvPr id="28" name="Picture 27">
            <a:extLst>
              <a:ext uri="{FF2B5EF4-FFF2-40B4-BE49-F238E27FC236}">
                <a16:creationId xmlns:a16="http://schemas.microsoft.com/office/drawing/2014/main" id="{22B4E2DF-D5AF-B735-603A-413EB22D1C2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03357" y="2572029"/>
            <a:ext cx="348225" cy="998481"/>
          </a:xfrm>
          <a:prstGeom prst="rect">
            <a:avLst/>
          </a:prstGeom>
        </p:spPr>
      </p:pic>
      <p:sp>
        <p:nvSpPr>
          <p:cNvPr id="31" name="Title 30">
            <a:extLst>
              <a:ext uri="{FF2B5EF4-FFF2-40B4-BE49-F238E27FC236}">
                <a16:creationId xmlns:a16="http://schemas.microsoft.com/office/drawing/2014/main" id="{F6F6AFE6-B8D8-31F9-6A98-79E698E5A839}"/>
              </a:ext>
            </a:extLst>
          </p:cNvPr>
          <p:cNvSpPr>
            <a:spLocks noGrp="1"/>
          </p:cNvSpPr>
          <p:nvPr>
            <p:ph type="title"/>
          </p:nvPr>
        </p:nvSpPr>
        <p:spPr/>
        <p:txBody>
          <a:bodyPr>
            <a:normAutofit/>
          </a:bodyPr>
          <a:lstStyle/>
          <a:p>
            <a:r>
              <a:rPr lang="en-US" sz="3600">
                <a:latin typeface="Fellix" pitchFamily="50" charset="0"/>
                <a:cs typeface="Fellix" pitchFamily="50" charset="0"/>
              </a:rPr>
              <a:t>Contributing to a more sustainable world</a:t>
            </a:r>
          </a:p>
        </p:txBody>
      </p:sp>
      <p:pic>
        <p:nvPicPr>
          <p:cNvPr id="33" name="Picture 32">
            <a:extLst>
              <a:ext uri="{FF2B5EF4-FFF2-40B4-BE49-F238E27FC236}">
                <a16:creationId xmlns:a16="http://schemas.microsoft.com/office/drawing/2014/main" id="{59A20902-8FA5-EE15-F81C-E92A16998CC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235277" y="2572029"/>
            <a:ext cx="348225" cy="998481"/>
          </a:xfrm>
          <a:prstGeom prst="rect">
            <a:avLst/>
          </a:prstGeom>
        </p:spPr>
      </p:pic>
      <p:pic>
        <p:nvPicPr>
          <p:cNvPr id="35" name="Picture 34">
            <a:extLst>
              <a:ext uri="{FF2B5EF4-FFF2-40B4-BE49-F238E27FC236}">
                <a16:creationId xmlns:a16="http://schemas.microsoft.com/office/drawing/2014/main" id="{FCE3A3D3-F03C-9017-458B-31185B3B422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2397" y="2572029"/>
            <a:ext cx="348225" cy="998481"/>
          </a:xfrm>
          <a:prstGeom prst="rect">
            <a:avLst/>
          </a:prstGeom>
        </p:spPr>
      </p:pic>
      <p:pic>
        <p:nvPicPr>
          <p:cNvPr id="38" name="Picture 37">
            <a:extLst>
              <a:ext uri="{FF2B5EF4-FFF2-40B4-BE49-F238E27FC236}">
                <a16:creationId xmlns:a16="http://schemas.microsoft.com/office/drawing/2014/main" id="{205BA347-79EF-42EA-2EDD-8D91C36119E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2397" y="4268749"/>
            <a:ext cx="348225" cy="998481"/>
          </a:xfrm>
          <a:prstGeom prst="rect">
            <a:avLst/>
          </a:prstGeom>
        </p:spPr>
      </p:pic>
      <p:pic>
        <p:nvPicPr>
          <p:cNvPr id="39" name="Picture 38">
            <a:extLst>
              <a:ext uri="{FF2B5EF4-FFF2-40B4-BE49-F238E27FC236}">
                <a16:creationId xmlns:a16="http://schemas.microsoft.com/office/drawing/2014/main" id="{3CE127C1-E4B2-73BA-9DF7-4D0F9E7322A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13517" y="4268749"/>
            <a:ext cx="348225" cy="998481"/>
          </a:xfrm>
          <a:prstGeom prst="rect">
            <a:avLst/>
          </a:prstGeom>
        </p:spPr>
      </p:pic>
      <p:pic>
        <p:nvPicPr>
          <p:cNvPr id="3" name="Picture 2">
            <a:extLst>
              <a:ext uri="{FF2B5EF4-FFF2-40B4-BE49-F238E27FC236}">
                <a16:creationId xmlns:a16="http://schemas.microsoft.com/office/drawing/2014/main" id="{61B3FEFF-4FCE-7CB5-4C4E-D466036C132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722807" y="6364441"/>
            <a:ext cx="958328" cy="234745"/>
          </a:xfrm>
          <a:prstGeom prst="rect">
            <a:avLst/>
          </a:prstGeom>
        </p:spPr>
      </p:pic>
    </p:spTree>
    <p:extLst>
      <p:ext uri="{BB962C8B-B14F-4D97-AF65-F5344CB8AC3E}">
        <p14:creationId xmlns:p14="http://schemas.microsoft.com/office/powerpoint/2010/main" val="17586749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F1E82E-7BD9-51E9-0AA6-F1AFB251E83B}"/>
              </a:ext>
            </a:extLst>
          </p:cNvPr>
          <p:cNvSpPr>
            <a:spLocks noGrp="1"/>
          </p:cNvSpPr>
          <p:nvPr>
            <p:ph type="title"/>
          </p:nvPr>
        </p:nvSpPr>
        <p:spPr/>
        <p:txBody>
          <a:bodyPr>
            <a:normAutofit/>
          </a:bodyPr>
          <a:lstStyle/>
          <a:p>
            <a:r>
              <a:rPr lang="en-US" sz="3600">
                <a:latin typeface="Fellix" pitchFamily="50" charset="0"/>
                <a:cs typeface="Fellix" pitchFamily="50" charset="0"/>
              </a:rPr>
              <a:t>Darling Ingredients’ Core Values</a:t>
            </a:r>
          </a:p>
        </p:txBody>
      </p:sp>
      <p:sp>
        <p:nvSpPr>
          <p:cNvPr id="36" name="Text Placeholder 2">
            <a:extLst>
              <a:ext uri="{FF2B5EF4-FFF2-40B4-BE49-F238E27FC236}">
                <a16:creationId xmlns:a16="http://schemas.microsoft.com/office/drawing/2014/main" id="{0900BE02-DB71-CB81-BF6A-45E764121634}"/>
              </a:ext>
            </a:extLst>
          </p:cNvPr>
          <p:cNvSpPr txBox="1">
            <a:spLocks/>
          </p:cNvSpPr>
          <p:nvPr/>
        </p:nvSpPr>
        <p:spPr>
          <a:xfrm>
            <a:off x="534571" y="2888006"/>
            <a:ext cx="3364819" cy="1177474"/>
          </a:xfrm>
          <a:prstGeom prst="rect">
            <a:avLst/>
          </a:prstGeom>
        </p:spPr>
        <p:txBody>
          <a:bodyPr lIns="0" tIns="0" rIns="0" bIns="0">
            <a:normAutofit/>
          </a:bodyPr>
          <a:lstStyle>
            <a:lvl1pPr marL="0" indent="0" algn="l" defTabSz="914400" rtl="0" eaLnBrk="1" latinLnBrk="0" hangingPunct="1">
              <a:lnSpc>
                <a:spcPct val="110000"/>
              </a:lnSpc>
              <a:spcBef>
                <a:spcPts val="1000"/>
              </a:spcBef>
              <a:buFontTx/>
              <a:buNone/>
              <a:defRPr sz="2800" b="0" i="0" kern="1200" baseline="0">
                <a:solidFill>
                  <a:schemeClr val="tx1"/>
                </a:solidFill>
                <a:latin typeface="Fellix" pitchFamily="2" charset="77"/>
                <a:ea typeface="+mn-ea"/>
                <a:cs typeface="Fellix TRIAL Light"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solidFill>
                  <a:schemeClr val="tx2"/>
                </a:solidFill>
              </a:rPr>
              <a:t>Integrity</a:t>
            </a:r>
          </a:p>
          <a:p>
            <a:r>
              <a:rPr lang="en-US" sz="1400">
                <a:solidFill>
                  <a:schemeClr val="tx2"/>
                </a:solidFill>
              </a:rPr>
              <a:t>We are honest, open, ethical and fair. People trust us to adhere to our word.</a:t>
            </a:r>
          </a:p>
        </p:txBody>
      </p:sp>
      <p:sp>
        <p:nvSpPr>
          <p:cNvPr id="37" name="Text Placeholder 5">
            <a:extLst>
              <a:ext uri="{FF2B5EF4-FFF2-40B4-BE49-F238E27FC236}">
                <a16:creationId xmlns:a16="http://schemas.microsoft.com/office/drawing/2014/main" id="{03C1A6AC-F45A-09C1-EA83-344D5696FCCE}"/>
              </a:ext>
            </a:extLst>
          </p:cNvPr>
          <p:cNvSpPr txBox="1">
            <a:spLocks/>
          </p:cNvSpPr>
          <p:nvPr/>
        </p:nvSpPr>
        <p:spPr>
          <a:xfrm>
            <a:off x="4274069" y="2888006"/>
            <a:ext cx="3529562" cy="1177474"/>
          </a:xfrm>
          <a:prstGeom prst="rect">
            <a:avLst/>
          </a:prstGeom>
        </p:spPr>
        <p:txBody>
          <a:bodyPr lIns="0" tIns="0" rIns="0" bIns="0">
            <a:normAutofit/>
          </a:bodyPr>
          <a:lstStyle>
            <a:lvl1pPr marL="0" indent="0" algn="l" defTabSz="914400" rtl="0" eaLnBrk="1" latinLnBrk="0" hangingPunct="1">
              <a:lnSpc>
                <a:spcPct val="110000"/>
              </a:lnSpc>
              <a:spcBef>
                <a:spcPts val="1000"/>
              </a:spcBef>
              <a:buFontTx/>
              <a:buNone/>
              <a:defRPr sz="2800" b="0" i="0" kern="1200" baseline="0">
                <a:solidFill>
                  <a:schemeClr val="tx1"/>
                </a:solidFill>
                <a:latin typeface="Fellix" pitchFamily="2" charset="77"/>
                <a:ea typeface="+mn-ea"/>
                <a:cs typeface="Fellix TRIAL Light"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solidFill>
                  <a:schemeClr val="tx2"/>
                </a:solidFill>
              </a:rPr>
              <a:t>Transparency</a:t>
            </a:r>
          </a:p>
          <a:p>
            <a:r>
              <a:rPr lang="en-US" sz="1400">
                <a:solidFill>
                  <a:schemeClr val="tx2"/>
                </a:solidFill>
              </a:rPr>
              <a:t>We are authentic and straightforward on reporting our goals, results and practices.</a:t>
            </a:r>
          </a:p>
        </p:txBody>
      </p:sp>
      <p:sp>
        <p:nvSpPr>
          <p:cNvPr id="38" name="Text Placeholder 7">
            <a:extLst>
              <a:ext uri="{FF2B5EF4-FFF2-40B4-BE49-F238E27FC236}">
                <a16:creationId xmlns:a16="http://schemas.microsoft.com/office/drawing/2014/main" id="{955CB813-45D0-F7B4-A5F7-44D3811A73AD}"/>
              </a:ext>
            </a:extLst>
          </p:cNvPr>
          <p:cNvSpPr txBox="1">
            <a:spLocks/>
          </p:cNvSpPr>
          <p:nvPr/>
        </p:nvSpPr>
        <p:spPr>
          <a:xfrm>
            <a:off x="8178309" y="2888006"/>
            <a:ext cx="3241531" cy="1177474"/>
          </a:xfrm>
          <a:prstGeom prst="rect">
            <a:avLst/>
          </a:prstGeom>
        </p:spPr>
        <p:txBody>
          <a:bodyPr lIns="0" tIns="0" rIns="0" bIns="0"/>
          <a:lstStyle>
            <a:lvl1pPr marL="0" indent="0" algn="l" defTabSz="914400" rtl="0" eaLnBrk="1" latinLnBrk="0" hangingPunct="1">
              <a:lnSpc>
                <a:spcPct val="110000"/>
              </a:lnSpc>
              <a:spcBef>
                <a:spcPts val="1000"/>
              </a:spcBef>
              <a:buFontTx/>
              <a:buNone/>
              <a:defRPr sz="2800" b="0" i="0" kern="1200" baseline="0">
                <a:solidFill>
                  <a:schemeClr val="tx1"/>
                </a:solidFill>
                <a:latin typeface="Fellix" pitchFamily="2" charset="77"/>
                <a:ea typeface="+mn-ea"/>
                <a:cs typeface="Fellix TRIAL Light" pitchFamily="2" charset="77"/>
              </a:defRPr>
            </a:lvl1pPr>
            <a:lvl2pPr marL="685800" indent="-228600" algn="l" defTabSz="914400" rtl="0" eaLnBrk="1" latinLnBrk="0" hangingPunct="1">
              <a:lnSpc>
                <a:spcPct val="110000"/>
              </a:lnSpc>
              <a:spcBef>
                <a:spcPts val="500"/>
              </a:spcBef>
              <a:buFont typeface="Arial" panose="020B0604020202020204" pitchFamily="34" charset="0"/>
              <a:buChar char="•"/>
              <a:defRPr sz="2400" b="0" i="0" kern="1200" baseline="0">
                <a:solidFill>
                  <a:schemeClr val="tx1"/>
                </a:solidFill>
                <a:latin typeface="Fellix" pitchFamily="2" charset="77"/>
                <a:ea typeface="+mn-ea"/>
                <a:cs typeface="Fellix TRIAL Light" pitchFamily="2" charset="77"/>
              </a:defRPr>
            </a:lvl2pPr>
            <a:lvl3pPr marL="1143000" indent="-228600" algn="l" defTabSz="914400" rtl="0" eaLnBrk="1" latinLnBrk="0" hangingPunct="1">
              <a:lnSpc>
                <a:spcPct val="110000"/>
              </a:lnSpc>
              <a:spcBef>
                <a:spcPts val="500"/>
              </a:spcBef>
              <a:buFont typeface="Arial" panose="020B0604020202020204" pitchFamily="34" charset="0"/>
              <a:buChar char="•"/>
              <a:defRPr sz="2000" b="0" i="0" kern="1200" baseline="0">
                <a:solidFill>
                  <a:schemeClr val="tx1"/>
                </a:solidFill>
                <a:latin typeface="Fellix" pitchFamily="2" charset="77"/>
                <a:ea typeface="+mn-ea"/>
                <a:cs typeface="Fellix TRIAL Light" pitchFamily="2" charset="77"/>
              </a:defRPr>
            </a:lvl3pPr>
            <a:lvl4pPr marL="16002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4pPr>
            <a:lvl5pPr marL="2057400" indent="-228600" algn="l" defTabSz="914400" rtl="0" eaLnBrk="1" latinLnBrk="0" hangingPunct="1">
              <a:lnSpc>
                <a:spcPct val="110000"/>
              </a:lnSpc>
              <a:spcBef>
                <a:spcPts val="500"/>
              </a:spcBef>
              <a:buFont typeface="Arial" panose="020B0604020202020204" pitchFamily="34" charset="0"/>
              <a:buChar char="•"/>
              <a:defRPr sz="1800" b="0" i="0" kern="1200" baseline="0">
                <a:solidFill>
                  <a:schemeClr val="tx1"/>
                </a:solidFill>
                <a:latin typeface="Fellix" pitchFamily="2" charset="77"/>
                <a:ea typeface="+mn-ea"/>
                <a:cs typeface="Fellix TRIAL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solidFill>
                  <a:schemeClr val="tx2"/>
                </a:solidFill>
              </a:rPr>
              <a:t>Entrepreneurship</a:t>
            </a:r>
          </a:p>
          <a:p>
            <a:r>
              <a:rPr lang="en-US" sz="1400">
                <a:solidFill>
                  <a:schemeClr val="tx2"/>
                </a:solidFill>
              </a:rPr>
              <a:t>We operate with knowledge, passion and determination.</a:t>
            </a:r>
          </a:p>
        </p:txBody>
      </p:sp>
      <p:pic>
        <p:nvPicPr>
          <p:cNvPr id="39" name="Picture 38">
            <a:extLst>
              <a:ext uri="{FF2B5EF4-FFF2-40B4-BE49-F238E27FC236}">
                <a16:creationId xmlns:a16="http://schemas.microsoft.com/office/drawing/2014/main" id="{C780E0DD-2888-6E4B-36ED-88E0F4CAE36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54037" y="2156799"/>
            <a:ext cx="579817" cy="579817"/>
          </a:xfrm>
          <a:prstGeom prst="rect">
            <a:avLst/>
          </a:prstGeom>
        </p:spPr>
      </p:pic>
      <p:pic>
        <p:nvPicPr>
          <p:cNvPr id="40" name="Picture 39">
            <a:extLst>
              <a:ext uri="{FF2B5EF4-FFF2-40B4-BE49-F238E27FC236}">
                <a16:creationId xmlns:a16="http://schemas.microsoft.com/office/drawing/2014/main" id="{EFD1F324-9ECD-35CB-8ACF-CBC87DB53CF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285107" y="2079653"/>
            <a:ext cx="632096" cy="632096"/>
          </a:xfrm>
          <a:prstGeom prst="rect">
            <a:avLst/>
          </a:prstGeom>
        </p:spPr>
      </p:pic>
      <p:pic>
        <p:nvPicPr>
          <p:cNvPr id="41" name="Picture 40">
            <a:extLst>
              <a:ext uri="{FF2B5EF4-FFF2-40B4-BE49-F238E27FC236}">
                <a16:creationId xmlns:a16="http://schemas.microsoft.com/office/drawing/2014/main" id="{45F1404F-B312-ED0F-B3E3-25532286E0D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369251" y="2168172"/>
            <a:ext cx="589322" cy="589322"/>
          </a:xfrm>
          <a:prstGeom prst="rect">
            <a:avLst/>
          </a:prstGeom>
        </p:spPr>
      </p:pic>
      <p:sp>
        <p:nvSpPr>
          <p:cNvPr id="43" name="TextBox 42">
            <a:extLst>
              <a:ext uri="{FF2B5EF4-FFF2-40B4-BE49-F238E27FC236}">
                <a16:creationId xmlns:a16="http://schemas.microsoft.com/office/drawing/2014/main" id="{10C72613-1DA3-56CA-0ACC-CE1B909A758F}"/>
              </a:ext>
            </a:extLst>
          </p:cNvPr>
          <p:cNvSpPr txBox="1"/>
          <p:nvPr/>
        </p:nvSpPr>
        <p:spPr>
          <a:xfrm>
            <a:off x="871323" y="4896787"/>
            <a:ext cx="2144117" cy="553998"/>
          </a:xfrm>
          <a:prstGeom prst="rect">
            <a:avLst/>
          </a:prstGeom>
          <a:noFill/>
        </p:spPr>
        <p:txBody>
          <a:bodyPr wrap="square" lIns="0" tIns="0" rIns="0" bIns="0">
            <a:spAutoFit/>
          </a:bodyPr>
          <a:lstStyle/>
          <a:p>
            <a:r>
              <a:rPr lang="en-US" sz="1200">
                <a:solidFill>
                  <a:schemeClr val="accent5"/>
                </a:solidFill>
                <a:latin typeface="Fellix" pitchFamily="2" charset="77"/>
              </a:rPr>
              <a:t>260+ Locations Worldwide</a:t>
            </a:r>
          </a:p>
          <a:p>
            <a:r>
              <a:rPr lang="en-US" sz="1200">
                <a:solidFill>
                  <a:schemeClr val="accent5"/>
                </a:solidFill>
                <a:latin typeface="Fellix" pitchFamily="2" charset="77"/>
              </a:rPr>
              <a:t>Operating On 5 Continents </a:t>
            </a:r>
          </a:p>
          <a:p>
            <a:endParaRPr lang="en-US" sz="1200">
              <a:solidFill>
                <a:schemeClr val="accent5"/>
              </a:solidFill>
              <a:latin typeface="Fellix" pitchFamily="2" charset="77"/>
            </a:endParaRPr>
          </a:p>
        </p:txBody>
      </p:sp>
      <p:sp>
        <p:nvSpPr>
          <p:cNvPr id="44" name="TextBox 43">
            <a:extLst>
              <a:ext uri="{FF2B5EF4-FFF2-40B4-BE49-F238E27FC236}">
                <a16:creationId xmlns:a16="http://schemas.microsoft.com/office/drawing/2014/main" id="{C212CEDD-15F4-06F1-D211-DC1352AC76A8}"/>
              </a:ext>
            </a:extLst>
          </p:cNvPr>
          <p:cNvSpPr txBox="1"/>
          <p:nvPr/>
        </p:nvSpPr>
        <p:spPr>
          <a:xfrm>
            <a:off x="4014073" y="4996179"/>
            <a:ext cx="1689569" cy="184666"/>
          </a:xfrm>
          <a:prstGeom prst="rect">
            <a:avLst/>
          </a:prstGeom>
          <a:noFill/>
        </p:spPr>
        <p:txBody>
          <a:bodyPr wrap="square" lIns="0" tIns="0" rIns="0" bIns="0">
            <a:spAutoFit/>
          </a:bodyPr>
          <a:lstStyle/>
          <a:p>
            <a:r>
              <a:rPr lang="en-US" sz="1200">
                <a:latin typeface="Fellix" pitchFamily="2" charset="77"/>
              </a:rPr>
              <a:t>15,000+ Employees</a:t>
            </a:r>
          </a:p>
        </p:txBody>
      </p:sp>
      <p:sp>
        <p:nvSpPr>
          <p:cNvPr id="45" name="TextBox 44">
            <a:extLst>
              <a:ext uri="{FF2B5EF4-FFF2-40B4-BE49-F238E27FC236}">
                <a16:creationId xmlns:a16="http://schemas.microsoft.com/office/drawing/2014/main" id="{289671F1-BD81-AC36-1954-F64A64EE6730}"/>
              </a:ext>
            </a:extLst>
          </p:cNvPr>
          <p:cNvSpPr txBox="1"/>
          <p:nvPr/>
        </p:nvSpPr>
        <p:spPr>
          <a:xfrm>
            <a:off x="6633369" y="4896787"/>
            <a:ext cx="1808486" cy="369332"/>
          </a:xfrm>
          <a:prstGeom prst="rect">
            <a:avLst/>
          </a:prstGeom>
          <a:noFill/>
        </p:spPr>
        <p:txBody>
          <a:bodyPr wrap="square" lIns="0" tIns="0" rIns="0" bIns="0">
            <a:spAutoFit/>
          </a:bodyPr>
          <a:lstStyle/>
          <a:p>
            <a:r>
              <a:rPr lang="en-US" sz="1200">
                <a:latin typeface="Fellix" pitchFamily="2" charset="77"/>
              </a:rPr>
              <a:t>Global Headquarters</a:t>
            </a:r>
          </a:p>
          <a:p>
            <a:r>
              <a:rPr lang="en-US" sz="1200" b="1">
                <a:solidFill>
                  <a:schemeClr val="accent5"/>
                </a:solidFill>
                <a:latin typeface="Fellix" pitchFamily="2" charset="77"/>
              </a:rPr>
              <a:t>Irving, Texas </a:t>
            </a:r>
            <a:r>
              <a:rPr lang="en-US" sz="1200">
                <a:solidFill>
                  <a:schemeClr val="accent5"/>
                </a:solidFill>
                <a:latin typeface="Fellix" pitchFamily="2" charset="77"/>
              </a:rPr>
              <a:t>USA</a:t>
            </a:r>
          </a:p>
        </p:txBody>
      </p:sp>
      <p:sp>
        <p:nvSpPr>
          <p:cNvPr id="46" name="TextBox 45">
            <a:extLst>
              <a:ext uri="{FF2B5EF4-FFF2-40B4-BE49-F238E27FC236}">
                <a16:creationId xmlns:a16="http://schemas.microsoft.com/office/drawing/2014/main" id="{2A8132F8-1982-4828-B8CE-B57C35AE8A89}"/>
              </a:ext>
            </a:extLst>
          </p:cNvPr>
          <p:cNvSpPr txBox="1"/>
          <p:nvPr/>
        </p:nvSpPr>
        <p:spPr>
          <a:xfrm>
            <a:off x="9479065" y="4896787"/>
            <a:ext cx="2205189" cy="369332"/>
          </a:xfrm>
          <a:prstGeom prst="rect">
            <a:avLst/>
          </a:prstGeom>
          <a:noFill/>
        </p:spPr>
        <p:txBody>
          <a:bodyPr wrap="square" lIns="0" tIns="0" rIns="0" bIns="0">
            <a:spAutoFit/>
          </a:bodyPr>
          <a:lstStyle/>
          <a:p>
            <a:r>
              <a:rPr lang="en-US" sz="1200">
                <a:latin typeface="Fellix" pitchFamily="2" charset="77"/>
              </a:rPr>
              <a:t>Publicly Traded</a:t>
            </a:r>
          </a:p>
          <a:p>
            <a:r>
              <a:rPr lang="en-US" sz="1200">
                <a:solidFill>
                  <a:schemeClr val="accent5"/>
                </a:solidFill>
                <a:latin typeface="Fellix" pitchFamily="2" charset="77"/>
              </a:rPr>
              <a:t>since 1994 (NYSE: DAR)</a:t>
            </a:r>
          </a:p>
        </p:txBody>
      </p:sp>
      <p:pic>
        <p:nvPicPr>
          <p:cNvPr id="47" name="Picture 46">
            <a:extLst>
              <a:ext uri="{FF2B5EF4-FFF2-40B4-BE49-F238E27FC236}">
                <a16:creationId xmlns:a16="http://schemas.microsoft.com/office/drawing/2014/main" id="{661080C8-A0AB-5708-438A-3CA78E5068F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9001171" y="4959335"/>
            <a:ext cx="335058" cy="335058"/>
          </a:xfrm>
          <a:prstGeom prst="rect">
            <a:avLst/>
          </a:prstGeom>
        </p:spPr>
      </p:pic>
      <p:pic>
        <p:nvPicPr>
          <p:cNvPr id="48" name="Picture 47">
            <a:extLst>
              <a:ext uri="{FF2B5EF4-FFF2-40B4-BE49-F238E27FC236}">
                <a16:creationId xmlns:a16="http://schemas.microsoft.com/office/drawing/2014/main" id="{9785ADF9-4210-4866-A7E9-92E142571E2E}"/>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421526" y="4906222"/>
            <a:ext cx="328813" cy="328813"/>
          </a:xfrm>
          <a:prstGeom prst="rect">
            <a:avLst/>
          </a:prstGeom>
        </p:spPr>
      </p:pic>
      <p:pic>
        <p:nvPicPr>
          <p:cNvPr id="49" name="Picture 48">
            <a:extLst>
              <a:ext uri="{FF2B5EF4-FFF2-40B4-BE49-F238E27FC236}">
                <a16:creationId xmlns:a16="http://schemas.microsoft.com/office/drawing/2014/main" id="{B8D3901A-5795-B543-0F9D-3FE3249CAAB0}"/>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6141257" y="4972702"/>
            <a:ext cx="288550" cy="288550"/>
          </a:xfrm>
          <a:prstGeom prst="rect">
            <a:avLst/>
          </a:prstGeom>
        </p:spPr>
      </p:pic>
      <p:pic>
        <p:nvPicPr>
          <p:cNvPr id="50" name="Picture 49">
            <a:extLst>
              <a:ext uri="{FF2B5EF4-FFF2-40B4-BE49-F238E27FC236}">
                <a16:creationId xmlns:a16="http://schemas.microsoft.com/office/drawing/2014/main" id="{31EE11AD-E80C-D07F-E13F-2C31F5382206}"/>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3493910" y="4906222"/>
            <a:ext cx="328813" cy="328813"/>
          </a:xfrm>
          <a:prstGeom prst="rect">
            <a:avLst/>
          </a:prstGeom>
        </p:spPr>
      </p:pic>
      <p:cxnSp>
        <p:nvCxnSpPr>
          <p:cNvPr id="51" name="Straight Connector 50">
            <a:extLst>
              <a:ext uri="{FF2B5EF4-FFF2-40B4-BE49-F238E27FC236}">
                <a16:creationId xmlns:a16="http://schemas.microsoft.com/office/drawing/2014/main" id="{7827CFC6-DD05-C56A-2451-BE77CD9CA0BA}"/>
              </a:ext>
            </a:extLst>
          </p:cNvPr>
          <p:cNvCxnSpPr>
            <a:cxnSpLocks/>
          </p:cNvCxnSpPr>
          <p:nvPr/>
        </p:nvCxnSpPr>
        <p:spPr>
          <a:xfrm>
            <a:off x="451193" y="4442527"/>
            <a:ext cx="11183366" cy="0"/>
          </a:xfrm>
          <a:prstGeom prst="line">
            <a:avLst/>
          </a:prstGeom>
          <a:ln>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CAC2C6F-7339-09E5-E88B-06A63DE66FE3}"/>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0722807" y="6364441"/>
            <a:ext cx="958328" cy="234745"/>
          </a:xfrm>
          <a:prstGeom prst="rect">
            <a:avLst/>
          </a:prstGeom>
        </p:spPr>
      </p:pic>
    </p:spTree>
    <p:extLst>
      <p:ext uri="{BB962C8B-B14F-4D97-AF65-F5344CB8AC3E}">
        <p14:creationId xmlns:p14="http://schemas.microsoft.com/office/powerpoint/2010/main" val="1473732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B6EC4-CC37-1C4D-7125-B9DE958E54C7}"/>
              </a:ext>
            </a:extLst>
          </p:cNvPr>
          <p:cNvSpPr>
            <a:spLocks noGrp="1"/>
          </p:cNvSpPr>
          <p:nvPr>
            <p:ph type="ctrTitle"/>
          </p:nvPr>
        </p:nvSpPr>
        <p:spPr/>
        <p:txBody>
          <a:bodyPr/>
          <a:lstStyle/>
          <a:p>
            <a:r>
              <a:rPr lang="en-US"/>
              <a:t>Darling Ingredients’ brands. </a:t>
            </a:r>
          </a:p>
        </p:txBody>
      </p:sp>
      <p:sp>
        <p:nvSpPr>
          <p:cNvPr id="3" name="Footer Placeholder 2">
            <a:extLst>
              <a:ext uri="{FF2B5EF4-FFF2-40B4-BE49-F238E27FC236}">
                <a16:creationId xmlns:a16="http://schemas.microsoft.com/office/drawing/2014/main" id="{059CAB2E-5D15-144A-3E46-382DFB9553B7}"/>
              </a:ext>
            </a:extLst>
          </p:cNvPr>
          <p:cNvSpPr>
            <a:spLocks noGrp="1"/>
          </p:cNvSpPr>
          <p:nvPr>
            <p:ph type="ftr" sz="quarter" idx="10"/>
          </p:nvPr>
        </p:nvSpPr>
        <p:spPr/>
        <p:txBody>
          <a:bodyPr/>
          <a:lstStyle/>
          <a:p>
            <a:r>
              <a:rPr lang="en-US"/>
              <a:t>Proprietary</a:t>
            </a:r>
          </a:p>
        </p:txBody>
      </p:sp>
      <p:sp>
        <p:nvSpPr>
          <p:cNvPr id="4" name="Slide Number Placeholder 3">
            <a:extLst>
              <a:ext uri="{FF2B5EF4-FFF2-40B4-BE49-F238E27FC236}">
                <a16:creationId xmlns:a16="http://schemas.microsoft.com/office/drawing/2014/main" id="{F00A02D8-BCB3-D836-A677-A811979E493A}"/>
              </a:ext>
            </a:extLst>
          </p:cNvPr>
          <p:cNvSpPr>
            <a:spLocks noGrp="1"/>
          </p:cNvSpPr>
          <p:nvPr>
            <p:ph type="sldNum" sz="quarter" idx="11"/>
          </p:nvPr>
        </p:nvSpPr>
        <p:spPr/>
        <p:txBody>
          <a:bodyPr/>
          <a:lstStyle/>
          <a:p>
            <a:fld id="{777C315E-488B-CD41-BE71-594F8E37D39E}" type="slidenum">
              <a:rPr lang="en-US" smtClean="0"/>
              <a:pPr/>
              <a:t>57</a:t>
            </a:fld>
            <a:endParaRPr lang="en-US"/>
          </a:p>
        </p:txBody>
      </p:sp>
    </p:spTree>
    <p:extLst>
      <p:ext uri="{BB962C8B-B14F-4D97-AF65-F5344CB8AC3E}">
        <p14:creationId xmlns:p14="http://schemas.microsoft.com/office/powerpoint/2010/main" val="24037151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4E86F6-28D4-1BF1-FECA-0C89739F01D3}"/>
              </a:ext>
            </a:extLst>
          </p:cNvPr>
          <p:cNvSpPr>
            <a:spLocks noGrp="1"/>
          </p:cNvSpPr>
          <p:nvPr>
            <p:ph idx="1"/>
          </p:nvPr>
        </p:nvSpPr>
        <p:spPr/>
        <p:txBody>
          <a:bodyPr/>
          <a:lstStyle/>
          <a:p>
            <a:r>
              <a:rPr lang="en-US" b="1"/>
              <a:t>High-Quality Residuals Conversion: </a:t>
            </a:r>
            <a:r>
              <a:rPr lang="en-US"/>
              <a:t>They collect bakery and snack food residuals and convert them into high-energy, bio-secure animal feed ingredients. </a:t>
            </a:r>
          </a:p>
          <a:p>
            <a:r>
              <a:rPr lang="en-US" b="1"/>
              <a:t>Comprehensive Service: </a:t>
            </a:r>
            <a:r>
              <a:rPr lang="en-US"/>
              <a:t>They offer market-leading equipment, 24-hour maintenance, data collection and consistent pick-up for manufacturing customers. </a:t>
            </a:r>
            <a:endParaRPr lang="en-US" b="1"/>
          </a:p>
        </p:txBody>
      </p:sp>
      <p:sp>
        <p:nvSpPr>
          <p:cNvPr id="4" name="Footer Placeholder 3">
            <a:extLst>
              <a:ext uri="{FF2B5EF4-FFF2-40B4-BE49-F238E27FC236}">
                <a16:creationId xmlns:a16="http://schemas.microsoft.com/office/drawing/2014/main" id="{78B5B68A-4120-8D92-CF2E-B7CADDDC17BC}"/>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90F56854-40F9-1498-7306-67A15BED357A}"/>
              </a:ext>
            </a:extLst>
          </p:cNvPr>
          <p:cNvSpPr>
            <a:spLocks noGrp="1"/>
          </p:cNvSpPr>
          <p:nvPr>
            <p:ph type="sldNum" sz="quarter" idx="11"/>
          </p:nvPr>
        </p:nvSpPr>
        <p:spPr/>
        <p:txBody>
          <a:bodyPr/>
          <a:lstStyle/>
          <a:p>
            <a:fld id="{777C315E-488B-CD41-BE71-594F8E37D39E}" type="slidenum">
              <a:rPr lang="en-US" smtClean="0"/>
              <a:pPr/>
              <a:t>58</a:t>
            </a:fld>
            <a:endParaRPr lang="en-US"/>
          </a:p>
        </p:txBody>
      </p:sp>
      <p:pic>
        <p:nvPicPr>
          <p:cNvPr id="6" name="Picture 5" descr="A blue and black text&#10;&#10;Description automatically generated">
            <a:extLst>
              <a:ext uri="{FF2B5EF4-FFF2-40B4-BE49-F238E27FC236}">
                <a16:creationId xmlns:a16="http://schemas.microsoft.com/office/drawing/2014/main" id="{2DE91B99-1DAB-7577-D050-3C8AECF5D8CD}"/>
              </a:ext>
            </a:extLst>
          </p:cNvPr>
          <p:cNvPicPr>
            <a:picLocks noChangeAspect="1"/>
          </p:cNvPicPr>
          <p:nvPr/>
        </p:nvPicPr>
        <p:blipFill>
          <a:blip r:embed="rId3"/>
          <a:stretch>
            <a:fillRect/>
          </a:stretch>
        </p:blipFill>
        <p:spPr>
          <a:xfrm>
            <a:off x="3458822" y="546585"/>
            <a:ext cx="5108996" cy="1088362"/>
          </a:xfrm>
          <a:prstGeom prst="rect">
            <a:avLst/>
          </a:prstGeom>
        </p:spPr>
      </p:pic>
      <p:pic>
        <p:nvPicPr>
          <p:cNvPr id="9" name="Picture 8">
            <a:extLst>
              <a:ext uri="{FF2B5EF4-FFF2-40B4-BE49-F238E27FC236}">
                <a16:creationId xmlns:a16="http://schemas.microsoft.com/office/drawing/2014/main" id="{D6EF8A90-F779-E339-4E78-FD59828C85F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96695" y="6272457"/>
            <a:ext cx="723646" cy="177259"/>
          </a:xfrm>
          <a:prstGeom prst="rect">
            <a:avLst/>
          </a:prstGeom>
        </p:spPr>
      </p:pic>
      <p:pic>
        <p:nvPicPr>
          <p:cNvPr id="10" name="Picture 2" descr="full frame of rustic bread slices - artisan bread abstract stock pictures, royalty-free photos &amp; images">
            <a:extLst>
              <a:ext uri="{FF2B5EF4-FFF2-40B4-BE49-F238E27FC236}">
                <a16:creationId xmlns:a16="http://schemas.microsoft.com/office/drawing/2014/main" id="{9315ED5E-47B0-85EE-FD7C-2CDA05C886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9820" y="3987706"/>
            <a:ext cx="2472991" cy="18547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omemade breadcrumbs">
            <a:extLst>
              <a:ext uri="{FF2B5EF4-FFF2-40B4-BE49-F238E27FC236}">
                <a16:creationId xmlns:a16="http://schemas.microsoft.com/office/drawing/2014/main" id="{5A609396-A09B-CE3A-A75B-DF0A727078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121561"/>
            <a:ext cx="3022920" cy="158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5993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9222D6-8EFF-730D-2EDA-71E198F5282B}"/>
              </a:ext>
            </a:extLst>
          </p:cNvPr>
          <p:cNvSpPr>
            <a:spLocks noGrp="1"/>
          </p:cNvSpPr>
          <p:nvPr>
            <p:ph idx="1"/>
          </p:nvPr>
        </p:nvSpPr>
        <p:spPr/>
        <p:txBody>
          <a:bodyPr/>
          <a:lstStyle/>
          <a:p>
            <a:r>
              <a:rPr lang="en-US" b="1"/>
              <a:t>Commitment to quality: </a:t>
            </a:r>
            <a:r>
              <a:rPr lang="en-US"/>
              <a:t>At CTH, quality is integral to their vision, ensuring that they consistently deliver reliable ingredients and play a crucial role in your supply chain. </a:t>
            </a:r>
          </a:p>
          <a:p>
            <a:r>
              <a:rPr lang="en-US" b="1"/>
              <a:t>Diverse solutions: </a:t>
            </a:r>
            <a:r>
              <a:rPr lang="en-US"/>
              <a:t>CTH specializes in producing natural casings, local food specialties, pet food solutions and pharmaceutical products, with a strong focus on sustainability and trustworthiness. </a:t>
            </a:r>
            <a:endParaRPr lang="en-US" b="1"/>
          </a:p>
        </p:txBody>
      </p:sp>
      <p:sp>
        <p:nvSpPr>
          <p:cNvPr id="4" name="Footer Placeholder 3">
            <a:extLst>
              <a:ext uri="{FF2B5EF4-FFF2-40B4-BE49-F238E27FC236}">
                <a16:creationId xmlns:a16="http://schemas.microsoft.com/office/drawing/2014/main" id="{A18F4944-D2F0-C766-CBE3-1CD013C326ED}"/>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F5AE04CA-C2A5-C3CA-3284-EF8481FA5DE2}"/>
              </a:ext>
            </a:extLst>
          </p:cNvPr>
          <p:cNvSpPr>
            <a:spLocks noGrp="1"/>
          </p:cNvSpPr>
          <p:nvPr>
            <p:ph type="sldNum" sz="quarter" idx="11"/>
          </p:nvPr>
        </p:nvSpPr>
        <p:spPr/>
        <p:txBody>
          <a:bodyPr/>
          <a:lstStyle/>
          <a:p>
            <a:fld id="{777C315E-488B-CD41-BE71-594F8E37D39E}" type="slidenum">
              <a:rPr lang="en-US" smtClean="0"/>
              <a:pPr/>
              <a:t>59</a:t>
            </a:fld>
            <a:endParaRPr lang="en-US"/>
          </a:p>
        </p:txBody>
      </p:sp>
      <p:pic>
        <p:nvPicPr>
          <p:cNvPr id="6" name="Picture 5" descr="A blue and orange letters on a black background&#10;&#10;Description automatically generated">
            <a:extLst>
              <a:ext uri="{FF2B5EF4-FFF2-40B4-BE49-F238E27FC236}">
                <a16:creationId xmlns:a16="http://schemas.microsoft.com/office/drawing/2014/main" id="{3481CE26-4358-6308-D044-8F3F69682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648" y="363210"/>
            <a:ext cx="2618703" cy="1304679"/>
          </a:xfrm>
          <a:prstGeom prst="rect">
            <a:avLst/>
          </a:prstGeom>
        </p:spPr>
      </p:pic>
      <p:pic>
        <p:nvPicPr>
          <p:cNvPr id="7" name="Picture 6" descr="Several sausages from strings&#10;&#10;Description automatically generated">
            <a:extLst>
              <a:ext uri="{FF2B5EF4-FFF2-40B4-BE49-F238E27FC236}">
                <a16:creationId xmlns:a16="http://schemas.microsoft.com/office/drawing/2014/main" id="{7679E297-2302-1676-6E29-B8A2ADAF5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0743" y="3989987"/>
            <a:ext cx="3335713" cy="2054385"/>
          </a:xfrm>
          <a:prstGeom prst="rect">
            <a:avLst/>
          </a:prstGeom>
        </p:spPr>
      </p:pic>
      <p:pic>
        <p:nvPicPr>
          <p:cNvPr id="8" name="Picture 7" descr="A person holding a syringe and a bottle&#10;&#10;Description automatically generated">
            <a:extLst>
              <a:ext uri="{FF2B5EF4-FFF2-40B4-BE49-F238E27FC236}">
                <a16:creationId xmlns:a16="http://schemas.microsoft.com/office/drawing/2014/main" id="{2FE97169-96D8-E629-52BB-8919F3DC1F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5761" y="3989988"/>
            <a:ext cx="3652932" cy="2054384"/>
          </a:xfrm>
          <a:prstGeom prst="rect">
            <a:avLst/>
          </a:prstGeom>
        </p:spPr>
      </p:pic>
    </p:spTree>
    <p:extLst>
      <p:ext uri="{BB962C8B-B14F-4D97-AF65-F5344CB8AC3E}">
        <p14:creationId xmlns:p14="http://schemas.microsoft.com/office/powerpoint/2010/main" val="2992129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83DB5-8664-70DE-8324-1168D89BBBA7}"/>
              </a:ext>
            </a:extLst>
          </p:cNvPr>
          <p:cNvSpPr>
            <a:spLocks noGrp="1"/>
          </p:cNvSpPr>
          <p:nvPr>
            <p:ph type="ctrTitle"/>
          </p:nvPr>
        </p:nvSpPr>
        <p:spPr/>
        <p:txBody>
          <a:bodyPr/>
          <a:lstStyle/>
          <a:p>
            <a:r>
              <a:rPr lang="en-US"/>
              <a:t>Time to start at the beginning…</a:t>
            </a:r>
          </a:p>
        </p:txBody>
      </p:sp>
      <p:sp>
        <p:nvSpPr>
          <p:cNvPr id="3" name="Footer Placeholder 2">
            <a:extLst>
              <a:ext uri="{FF2B5EF4-FFF2-40B4-BE49-F238E27FC236}">
                <a16:creationId xmlns:a16="http://schemas.microsoft.com/office/drawing/2014/main" id="{4A99E7C2-EC9E-E507-9BE7-C20B811E2F98}"/>
              </a:ext>
            </a:extLst>
          </p:cNvPr>
          <p:cNvSpPr>
            <a:spLocks noGrp="1"/>
          </p:cNvSpPr>
          <p:nvPr>
            <p:ph type="ftr" sz="quarter" idx="10"/>
          </p:nvPr>
        </p:nvSpPr>
        <p:spPr/>
        <p:txBody>
          <a:bodyPr/>
          <a:lstStyle/>
          <a:p>
            <a:r>
              <a:rPr lang="en-US"/>
              <a:t>Proprietary</a:t>
            </a:r>
          </a:p>
        </p:txBody>
      </p:sp>
      <p:sp>
        <p:nvSpPr>
          <p:cNvPr id="4" name="Slide Number Placeholder 3">
            <a:extLst>
              <a:ext uri="{FF2B5EF4-FFF2-40B4-BE49-F238E27FC236}">
                <a16:creationId xmlns:a16="http://schemas.microsoft.com/office/drawing/2014/main" id="{3E49D128-3C7F-59B1-68F6-FB589AE5D5F9}"/>
              </a:ext>
            </a:extLst>
          </p:cNvPr>
          <p:cNvSpPr>
            <a:spLocks noGrp="1"/>
          </p:cNvSpPr>
          <p:nvPr>
            <p:ph type="sldNum" sz="quarter" idx="11"/>
          </p:nvPr>
        </p:nvSpPr>
        <p:spPr/>
        <p:txBody>
          <a:bodyPr/>
          <a:lstStyle/>
          <a:p>
            <a:fld id="{777C315E-488B-CD41-BE71-594F8E37D39E}" type="slidenum">
              <a:rPr lang="en-US" smtClean="0"/>
              <a:pPr/>
              <a:t>6</a:t>
            </a:fld>
            <a:endParaRPr lang="en-US"/>
          </a:p>
        </p:txBody>
      </p:sp>
    </p:spTree>
    <p:extLst>
      <p:ext uri="{BB962C8B-B14F-4D97-AF65-F5344CB8AC3E}">
        <p14:creationId xmlns:p14="http://schemas.microsoft.com/office/powerpoint/2010/main" val="35683575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53E2AB-362B-2C43-3641-C515E6B6A876}"/>
              </a:ext>
            </a:extLst>
          </p:cNvPr>
          <p:cNvSpPr>
            <a:spLocks noGrp="1"/>
          </p:cNvSpPr>
          <p:nvPr>
            <p:ph idx="1"/>
          </p:nvPr>
        </p:nvSpPr>
        <p:spPr/>
        <p:txBody>
          <a:bodyPr/>
          <a:lstStyle/>
          <a:p>
            <a:r>
              <a:rPr lang="en-US" b="1"/>
              <a:t>Used cooking oil services: </a:t>
            </a:r>
            <a:r>
              <a:rPr lang="en-US"/>
              <a:t>Provide recycling, collection and storage solutions for efficient and safe handling of used fryer oil to their </a:t>
            </a:r>
            <a:r>
              <a:rPr lang="en-US" b="1"/>
              <a:t>225,000 customers</a:t>
            </a:r>
            <a:r>
              <a:rPr lang="en-US"/>
              <a:t>. </a:t>
            </a:r>
          </a:p>
          <a:p>
            <a:r>
              <a:rPr lang="en-US" b="1"/>
              <a:t>Grease trap management: </a:t>
            </a:r>
            <a:r>
              <a:rPr lang="en-US"/>
              <a:t>Offer regular cleaning and pumping services to ensure compliance with local and federal requirements. </a:t>
            </a:r>
          </a:p>
          <a:p>
            <a:r>
              <a:rPr lang="en-US" b="1"/>
              <a:t>Comprehensive equipment and solutions: </a:t>
            </a:r>
            <a:r>
              <a:rPr lang="en-US"/>
              <a:t>Supply a wide range of grease collection equipment and customized services for used cooking oil and inedible meat by-products. </a:t>
            </a:r>
            <a:endParaRPr lang="en-US" b="1"/>
          </a:p>
        </p:txBody>
      </p:sp>
      <p:sp>
        <p:nvSpPr>
          <p:cNvPr id="4" name="Footer Placeholder 3">
            <a:extLst>
              <a:ext uri="{FF2B5EF4-FFF2-40B4-BE49-F238E27FC236}">
                <a16:creationId xmlns:a16="http://schemas.microsoft.com/office/drawing/2014/main" id="{72878565-EA00-C9D2-455C-B56C552190EF}"/>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DC083ECB-47EB-DACE-9CD8-931BBC23FBB1}"/>
              </a:ext>
            </a:extLst>
          </p:cNvPr>
          <p:cNvSpPr>
            <a:spLocks noGrp="1"/>
          </p:cNvSpPr>
          <p:nvPr>
            <p:ph type="sldNum" sz="quarter" idx="11"/>
          </p:nvPr>
        </p:nvSpPr>
        <p:spPr/>
        <p:txBody>
          <a:bodyPr/>
          <a:lstStyle/>
          <a:p>
            <a:fld id="{777C315E-488B-CD41-BE71-594F8E37D39E}" type="slidenum">
              <a:rPr lang="en-US" smtClean="0"/>
              <a:pPr/>
              <a:t>60</a:t>
            </a:fld>
            <a:endParaRPr lang="en-US"/>
          </a:p>
        </p:txBody>
      </p:sp>
      <p:pic>
        <p:nvPicPr>
          <p:cNvPr id="6" name="Picture 5">
            <a:extLst>
              <a:ext uri="{FF2B5EF4-FFF2-40B4-BE49-F238E27FC236}">
                <a16:creationId xmlns:a16="http://schemas.microsoft.com/office/drawing/2014/main" id="{2150442A-CF94-70A4-AF52-CEF1E592E1F2}"/>
              </a:ext>
            </a:extLst>
          </p:cNvPr>
          <p:cNvPicPr>
            <a:picLocks noChangeAspect="1"/>
          </p:cNvPicPr>
          <p:nvPr/>
        </p:nvPicPr>
        <p:blipFill>
          <a:blip r:embed="rId3"/>
          <a:stretch>
            <a:fillRect/>
          </a:stretch>
        </p:blipFill>
        <p:spPr>
          <a:xfrm>
            <a:off x="4336708" y="592197"/>
            <a:ext cx="3518584" cy="1055575"/>
          </a:xfrm>
          <a:prstGeom prst="rect">
            <a:avLst/>
          </a:prstGeom>
        </p:spPr>
      </p:pic>
      <p:pic>
        <p:nvPicPr>
          <p:cNvPr id="7" name="Picture 4" descr="Deep Fat Frying Two deep fat restuarant fryers. Fryer  stock pictures, royalty-free photos &amp; images">
            <a:extLst>
              <a:ext uri="{FF2B5EF4-FFF2-40B4-BE49-F238E27FC236}">
                <a16:creationId xmlns:a16="http://schemas.microsoft.com/office/drawing/2014/main" id="{8B81062E-6FEE-23E1-F1C5-0ABDB602960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74917" y="4299437"/>
            <a:ext cx="2928947" cy="19550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white truck with a tank on the back&#10;&#10;Description automatically generated">
            <a:extLst>
              <a:ext uri="{FF2B5EF4-FFF2-40B4-BE49-F238E27FC236}">
                <a16:creationId xmlns:a16="http://schemas.microsoft.com/office/drawing/2014/main" id="{887829FC-62C8-5C9A-68AF-AE2B3CF664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3491" y="4299437"/>
            <a:ext cx="2613593" cy="1960195"/>
          </a:xfrm>
          <a:prstGeom prst="rect">
            <a:avLst/>
          </a:prstGeom>
        </p:spPr>
      </p:pic>
    </p:spTree>
    <p:extLst>
      <p:ext uri="{BB962C8B-B14F-4D97-AF65-F5344CB8AC3E}">
        <p14:creationId xmlns:p14="http://schemas.microsoft.com/office/powerpoint/2010/main" val="33025816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50E206-17D4-2EFF-BB67-9A00F62285D2}"/>
              </a:ext>
            </a:extLst>
          </p:cNvPr>
          <p:cNvSpPr>
            <a:spLocks noGrp="1"/>
          </p:cNvSpPr>
          <p:nvPr>
            <p:ph idx="1"/>
          </p:nvPr>
        </p:nvSpPr>
        <p:spPr/>
        <p:txBody>
          <a:bodyPr/>
          <a:lstStyle/>
          <a:p>
            <a:r>
              <a:rPr lang="en-US" b="1"/>
              <a:t>Leading producer: </a:t>
            </a:r>
            <a:r>
              <a:rPr lang="en-US"/>
              <a:t>Diamond Green Diesel (DGD) is one of the world’s largest producers of renewable diesel, producing </a:t>
            </a:r>
            <a:r>
              <a:rPr lang="en-US" b="1"/>
              <a:t>1.2 billion gallons annually</a:t>
            </a:r>
            <a:r>
              <a:rPr lang="en-US"/>
              <a:t>. </a:t>
            </a:r>
          </a:p>
          <a:p>
            <a:r>
              <a:rPr lang="en-US" b="1"/>
              <a:t>Sustainable fuel: </a:t>
            </a:r>
            <a:r>
              <a:rPr lang="en-US"/>
              <a:t>The renewable diesel produced is 100% compatible with existing engines and infrastructure, using recycled animal fats and used cooking oil. </a:t>
            </a:r>
          </a:p>
          <a:p>
            <a:r>
              <a:rPr lang="en-US" b="1"/>
              <a:t>Environmental impact: </a:t>
            </a:r>
            <a:r>
              <a:rPr lang="en-US"/>
              <a:t>The fuel achieves up to 80% reduction in lifecycle greenhouse gas emissions compared to traditional duels, contributing significantly to lower carbon intensity. </a:t>
            </a:r>
            <a:endParaRPr lang="en-US" b="1"/>
          </a:p>
        </p:txBody>
      </p:sp>
      <p:sp>
        <p:nvSpPr>
          <p:cNvPr id="4" name="Footer Placeholder 3">
            <a:extLst>
              <a:ext uri="{FF2B5EF4-FFF2-40B4-BE49-F238E27FC236}">
                <a16:creationId xmlns:a16="http://schemas.microsoft.com/office/drawing/2014/main" id="{85E363B5-7AA3-725D-6DC1-F85F86D24D23}"/>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3A49384B-4B1E-8161-233A-0F615AFA31DB}"/>
              </a:ext>
            </a:extLst>
          </p:cNvPr>
          <p:cNvSpPr>
            <a:spLocks noGrp="1"/>
          </p:cNvSpPr>
          <p:nvPr>
            <p:ph type="sldNum" sz="quarter" idx="11"/>
          </p:nvPr>
        </p:nvSpPr>
        <p:spPr/>
        <p:txBody>
          <a:bodyPr/>
          <a:lstStyle/>
          <a:p>
            <a:fld id="{777C315E-488B-CD41-BE71-594F8E37D39E}" type="slidenum">
              <a:rPr lang="en-US" smtClean="0"/>
              <a:pPr/>
              <a:t>61</a:t>
            </a:fld>
            <a:endParaRPr lang="en-US"/>
          </a:p>
        </p:txBody>
      </p:sp>
      <p:pic>
        <p:nvPicPr>
          <p:cNvPr id="6" name="Picture 5" descr="A logo with green and blue diamonds">
            <a:extLst>
              <a:ext uri="{FF2B5EF4-FFF2-40B4-BE49-F238E27FC236}">
                <a16:creationId xmlns:a16="http://schemas.microsoft.com/office/drawing/2014/main" id="{9566BCB0-780D-F071-7CC4-FE4D56858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2586" y="264909"/>
            <a:ext cx="1841467" cy="1543095"/>
          </a:xfrm>
          <a:prstGeom prst="rect">
            <a:avLst/>
          </a:prstGeom>
        </p:spPr>
      </p:pic>
      <p:pic>
        <p:nvPicPr>
          <p:cNvPr id="7" name="Picture 6">
            <a:extLst>
              <a:ext uri="{FF2B5EF4-FFF2-40B4-BE49-F238E27FC236}">
                <a16:creationId xmlns:a16="http://schemas.microsoft.com/office/drawing/2014/main" id="{525E81E7-206F-D214-9488-00D38284618C}"/>
              </a:ext>
            </a:extLst>
          </p:cNvPr>
          <p:cNvPicPr>
            <a:picLocks noChangeAspect="1"/>
          </p:cNvPicPr>
          <p:nvPr/>
        </p:nvPicPr>
        <p:blipFill>
          <a:blip r:embed="rId4"/>
          <a:stretch>
            <a:fillRect/>
          </a:stretch>
        </p:blipFill>
        <p:spPr>
          <a:xfrm>
            <a:off x="2548312" y="4205544"/>
            <a:ext cx="3224595" cy="2150805"/>
          </a:xfrm>
          <a:prstGeom prst="rect">
            <a:avLst/>
          </a:prstGeom>
        </p:spPr>
      </p:pic>
      <p:pic>
        <p:nvPicPr>
          <p:cNvPr id="8" name="Picture 4" descr="Diamond Green Diesel's 4th-quarter operating income down 68%">
            <a:extLst>
              <a:ext uri="{FF2B5EF4-FFF2-40B4-BE49-F238E27FC236}">
                <a16:creationId xmlns:a16="http://schemas.microsoft.com/office/drawing/2014/main" id="{D49693F1-7006-8898-1BCB-DECE1B6EEB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172" y="4209726"/>
            <a:ext cx="3770494" cy="214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6439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7345A2-D77E-F098-E3E3-36C175861268}"/>
              </a:ext>
            </a:extLst>
          </p:cNvPr>
          <p:cNvSpPr>
            <a:spLocks noGrp="1"/>
          </p:cNvSpPr>
          <p:nvPr>
            <p:ph idx="1"/>
          </p:nvPr>
        </p:nvSpPr>
        <p:spPr/>
        <p:txBody>
          <a:bodyPr/>
          <a:lstStyle/>
          <a:p>
            <a:r>
              <a:rPr lang="en-US" b="1"/>
              <a:t>Innovative protein solution: </a:t>
            </a:r>
            <a:r>
              <a:rPr lang="en-US"/>
              <a:t>EnviroFlight uses </a:t>
            </a:r>
            <a:r>
              <a:rPr lang="en-US" b="1"/>
              <a:t>black soldier fly larvae (BSFL) </a:t>
            </a:r>
            <a:r>
              <a:rPr lang="en-US"/>
              <a:t>to address the global demand for animal-derived protein, providing a sustainable alternative for a growing population. </a:t>
            </a:r>
          </a:p>
          <a:p>
            <a:r>
              <a:rPr lang="en-US" b="1"/>
              <a:t>Cutting-edge research: </a:t>
            </a:r>
            <a:r>
              <a:rPr lang="en-US"/>
              <a:t>They lead in BSFL research, focusing on genetics, biology and nutrition to develop high-quality, nutritionally consistent ingredients for bother animal feed and plant nutrition. </a:t>
            </a:r>
          </a:p>
          <a:p>
            <a:r>
              <a:rPr lang="en-US" b="1"/>
              <a:t>Sustainable production: </a:t>
            </a:r>
            <a:r>
              <a:rPr lang="en-US"/>
              <a:t>BSFL offer up to 1-2 million pounds of protein per acre annually, utilizing upcycled feed and generating minimal waste, making them a highly efficient and eco-friendly solution. </a:t>
            </a:r>
            <a:endParaRPr lang="en-US" b="1"/>
          </a:p>
        </p:txBody>
      </p:sp>
      <p:sp>
        <p:nvSpPr>
          <p:cNvPr id="4" name="Footer Placeholder 3">
            <a:extLst>
              <a:ext uri="{FF2B5EF4-FFF2-40B4-BE49-F238E27FC236}">
                <a16:creationId xmlns:a16="http://schemas.microsoft.com/office/drawing/2014/main" id="{1B4FF537-AAB3-F1B1-A967-B018697FD12B}"/>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E31D9B95-63F2-C5A3-DF7C-15050F5DC2E1}"/>
              </a:ext>
            </a:extLst>
          </p:cNvPr>
          <p:cNvSpPr>
            <a:spLocks noGrp="1"/>
          </p:cNvSpPr>
          <p:nvPr>
            <p:ph type="sldNum" sz="quarter" idx="11"/>
          </p:nvPr>
        </p:nvSpPr>
        <p:spPr/>
        <p:txBody>
          <a:bodyPr/>
          <a:lstStyle/>
          <a:p>
            <a:fld id="{777C315E-488B-CD41-BE71-594F8E37D39E}" type="slidenum">
              <a:rPr lang="en-US" smtClean="0"/>
              <a:pPr/>
              <a:t>62</a:t>
            </a:fld>
            <a:endParaRPr lang="en-US"/>
          </a:p>
        </p:txBody>
      </p:sp>
      <p:pic>
        <p:nvPicPr>
          <p:cNvPr id="6" name="Picture 5" descr="A green and black logo&#10;&#10;Description automatically generated">
            <a:extLst>
              <a:ext uri="{FF2B5EF4-FFF2-40B4-BE49-F238E27FC236}">
                <a16:creationId xmlns:a16="http://schemas.microsoft.com/office/drawing/2014/main" id="{A71F79CB-5CC8-5BD2-0257-2025AA51EBBF}"/>
              </a:ext>
            </a:extLst>
          </p:cNvPr>
          <p:cNvPicPr>
            <a:picLocks noChangeAspect="1"/>
          </p:cNvPicPr>
          <p:nvPr/>
        </p:nvPicPr>
        <p:blipFill>
          <a:blip r:embed="rId3"/>
          <a:stretch>
            <a:fillRect/>
          </a:stretch>
        </p:blipFill>
        <p:spPr>
          <a:xfrm>
            <a:off x="3222936" y="703653"/>
            <a:ext cx="5746127" cy="651058"/>
          </a:xfrm>
          <a:prstGeom prst="rect">
            <a:avLst/>
          </a:prstGeom>
        </p:spPr>
      </p:pic>
      <p:pic>
        <p:nvPicPr>
          <p:cNvPr id="7" name="Picture 6">
            <a:extLst>
              <a:ext uri="{FF2B5EF4-FFF2-40B4-BE49-F238E27FC236}">
                <a16:creationId xmlns:a16="http://schemas.microsoft.com/office/drawing/2014/main" id="{C5926E3A-4C83-1E48-35A9-931DC632A46B}"/>
              </a:ext>
            </a:extLst>
          </p:cNvPr>
          <p:cNvPicPr>
            <a:picLocks noChangeAspect="1"/>
          </p:cNvPicPr>
          <p:nvPr/>
        </p:nvPicPr>
        <p:blipFill>
          <a:blip r:embed="rId4"/>
          <a:stretch>
            <a:fillRect/>
          </a:stretch>
        </p:blipFill>
        <p:spPr>
          <a:xfrm>
            <a:off x="1745569" y="4408761"/>
            <a:ext cx="2933757" cy="1745586"/>
          </a:xfrm>
          <a:prstGeom prst="rect">
            <a:avLst/>
          </a:prstGeom>
        </p:spPr>
      </p:pic>
      <p:pic>
        <p:nvPicPr>
          <p:cNvPr id="9" name="Picture 8">
            <a:extLst>
              <a:ext uri="{FF2B5EF4-FFF2-40B4-BE49-F238E27FC236}">
                <a16:creationId xmlns:a16="http://schemas.microsoft.com/office/drawing/2014/main" id="{A07C92C1-BD08-1969-87C6-285413834B1C}"/>
              </a:ext>
            </a:extLst>
          </p:cNvPr>
          <p:cNvPicPr>
            <a:picLocks noChangeAspect="1"/>
          </p:cNvPicPr>
          <p:nvPr/>
        </p:nvPicPr>
        <p:blipFill>
          <a:blip r:embed="rId5"/>
          <a:stretch>
            <a:fillRect/>
          </a:stretch>
        </p:blipFill>
        <p:spPr>
          <a:xfrm>
            <a:off x="5071992" y="4408761"/>
            <a:ext cx="5374439" cy="1745586"/>
          </a:xfrm>
          <a:prstGeom prst="rect">
            <a:avLst/>
          </a:prstGeom>
        </p:spPr>
      </p:pic>
    </p:spTree>
    <p:extLst>
      <p:ext uri="{BB962C8B-B14F-4D97-AF65-F5344CB8AC3E}">
        <p14:creationId xmlns:p14="http://schemas.microsoft.com/office/powerpoint/2010/main" val="32758553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34E7B8-F0F3-867A-0B57-27C20398E6C6}"/>
              </a:ext>
            </a:extLst>
          </p:cNvPr>
          <p:cNvSpPr>
            <a:spLocks noGrp="1"/>
          </p:cNvSpPr>
          <p:nvPr>
            <p:ph idx="1"/>
          </p:nvPr>
        </p:nvSpPr>
        <p:spPr/>
        <p:txBody>
          <a:bodyPr/>
          <a:lstStyle/>
          <a:p>
            <a:r>
              <a:rPr lang="en-US" b="1"/>
              <a:t>Expert residual repurposing: </a:t>
            </a:r>
            <a:r>
              <a:rPr lang="en-US"/>
              <a:t>Ecoson specializes in transforming residuals into renewable resources, focusing on manure, organic food waste and swill from restaurants and food manufacturers. </a:t>
            </a:r>
          </a:p>
          <a:p>
            <a:r>
              <a:rPr lang="en-US" b="1"/>
              <a:t>Collaborative local partnerships: </a:t>
            </a:r>
            <a:r>
              <a:rPr lang="en-US"/>
              <a:t>They work closely with local partners to efficiently collect and process waste materials, ensuring a sustainable approach to resource management. </a:t>
            </a:r>
          </a:p>
          <a:p>
            <a:r>
              <a:rPr lang="en-US" b="1"/>
              <a:t>High-quality solutions: </a:t>
            </a:r>
            <a:r>
              <a:rPr lang="en-US"/>
              <a:t>Their processes convert collected materials into high-quality, high-value solutions, contributing to environmental sustainability and resource efficiency. </a:t>
            </a:r>
            <a:endParaRPr lang="en-US" b="1"/>
          </a:p>
        </p:txBody>
      </p:sp>
      <p:sp>
        <p:nvSpPr>
          <p:cNvPr id="4" name="Footer Placeholder 3">
            <a:extLst>
              <a:ext uri="{FF2B5EF4-FFF2-40B4-BE49-F238E27FC236}">
                <a16:creationId xmlns:a16="http://schemas.microsoft.com/office/drawing/2014/main" id="{AC66800D-95C1-92B5-6572-96669422B91D}"/>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77315857-C231-255D-369B-0A6D257110CD}"/>
              </a:ext>
            </a:extLst>
          </p:cNvPr>
          <p:cNvSpPr>
            <a:spLocks noGrp="1"/>
          </p:cNvSpPr>
          <p:nvPr>
            <p:ph type="sldNum" sz="quarter" idx="11"/>
          </p:nvPr>
        </p:nvSpPr>
        <p:spPr/>
        <p:txBody>
          <a:bodyPr/>
          <a:lstStyle/>
          <a:p>
            <a:fld id="{777C315E-488B-CD41-BE71-594F8E37D39E}" type="slidenum">
              <a:rPr lang="en-US" smtClean="0"/>
              <a:pPr/>
              <a:t>63</a:t>
            </a:fld>
            <a:endParaRPr lang="en-US"/>
          </a:p>
        </p:txBody>
      </p:sp>
      <p:pic>
        <p:nvPicPr>
          <p:cNvPr id="6" name="Picture 5" descr="A black and white logo&#10;&#10;Description automatically generated">
            <a:extLst>
              <a:ext uri="{FF2B5EF4-FFF2-40B4-BE49-F238E27FC236}">
                <a16:creationId xmlns:a16="http://schemas.microsoft.com/office/drawing/2014/main" id="{633C0D9D-AA8E-F08F-8993-1DD096058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602" y="489357"/>
            <a:ext cx="3819435" cy="1061697"/>
          </a:xfrm>
          <a:prstGeom prst="rect">
            <a:avLst/>
          </a:prstGeom>
        </p:spPr>
      </p:pic>
      <p:pic>
        <p:nvPicPr>
          <p:cNvPr id="7" name="Picture 10">
            <a:extLst>
              <a:ext uri="{FF2B5EF4-FFF2-40B4-BE49-F238E27FC236}">
                <a16:creationId xmlns:a16="http://schemas.microsoft.com/office/drawing/2014/main" id="{206E75BA-06AF-5FDF-1CC3-15D443DC0A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9402" y="4325507"/>
            <a:ext cx="3933918" cy="18161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The Power of Waste">
            <a:extLst>
              <a:ext uri="{FF2B5EF4-FFF2-40B4-BE49-F238E27FC236}">
                <a16:creationId xmlns:a16="http://schemas.microsoft.com/office/drawing/2014/main" id="{45257E56-D295-4482-173E-59C0EB0B62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4229" y="4325507"/>
            <a:ext cx="2724239" cy="1816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719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A1EA32-6A65-248E-E6CC-38C148CC6217}"/>
              </a:ext>
            </a:extLst>
          </p:cNvPr>
          <p:cNvSpPr>
            <a:spLocks noGrp="1"/>
          </p:cNvSpPr>
          <p:nvPr>
            <p:ph idx="1"/>
          </p:nvPr>
        </p:nvSpPr>
        <p:spPr/>
        <p:txBody>
          <a:bodyPr/>
          <a:lstStyle/>
          <a:p>
            <a:r>
              <a:rPr lang="en-US" b="1"/>
              <a:t>Diverse industry connections: </a:t>
            </a:r>
            <a:r>
              <a:rPr lang="en-US"/>
              <a:t>The FASA Group has established commercial relationships with major feed producers across the poultry, swine and fish industries, as well as in pet food, biodiesel/renewable energy and hygiene/cleaning sectors both in Brazil and internationally. </a:t>
            </a:r>
          </a:p>
          <a:p>
            <a:r>
              <a:rPr lang="en-US" b="1"/>
              <a:t>Broad International Reach: </a:t>
            </a:r>
            <a:r>
              <a:rPr lang="en-US"/>
              <a:t>Their operations span a global network, including key markets such as Chile, Argentina, Uruguay, Paraguay, Columbia, Ecuador, Peru, Venezuela and numerous countries across Asia, Africa and the Americas. </a:t>
            </a:r>
            <a:endParaRPr lang="en-US" b="1"/>
          </a:p>
        </p:txBody>
      </p:sp>
      <p:sp>
        <p:nvSpPr>
          <p:cNvPr id="4" name="Footer Placeholder 3">
            <a:extLst>
              <a:ext uri="{FF2B5EF4-FFF2-40B4-BE49-F238E27FC236}">
                <a16:creationId xmlns:a16="http://schemas.microsoft.com/office/drawing/2014/main" id="{CF6957D5-1BEB-F493-52D1-CBB473E75998}"/>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EE0BCE56-DC89-7D3B-9E73-5EFB2F675CB2}"/>
              </a:ext>
            </a:extLst>
          </p:cNvPr>
          <p:cNvSpPr>
            <a:spLocks noGrp="1"/>
          </p:cNvSpPr>
          <p:nvPr>
            <p:ph type="sldNum" sz="quarter" idx="11"/>
          </p:nvPr>
        </p:nvSpPr>
        <p:spPr/>
        <p:txBody>
          <a:bodyPr/>
          <a:lstStyle/>
          <a:p>
            <a:fld id="{777C315E-488B-CD41-BE71-594F8E37D39E}" type="slidenum">
              <a:rPr lang="en-US" smtClean="0"/>
              <a:pPr/>
              <a:t>64</a:t>
            </a:fld>
            <a:endParaRPr lang="en-US"/>
          </a:p>
        </p:txBody>
      </p:sp>
      <p:pic>
        <p:nvPicPr>
          <p:cNvPr id="6" name="Picture 5" descr="A black and grey logo&#10;&#10;Description automatically generated">
            <a:extLst>
              <a:ext uri="{FF2B5EF4-FFF2-40B4-BE49-F238E27FC236}">
                <a16:creationId xmlns:a16="http://schemas.microsoft.com/office/drawing/2014/main" id="{843DCCAE-AB39-716B-9EA9-8C230FB182E7}"/>
              </a:ext>
            </a:extLst>
          </p:cNvPr>
          <p:cNvPicPr>
            <a:picLocks noChangeAspect="1"/>
          </p:cNvPicPr>
          <p:nvPr/>
        </p:nvPicPr>
        <p:blipFill>
          <a:blip r:embed="rId3"/>
          <a:stretch>
            <a:fillRect/>
          </a:stretch>
        </p:blipFill>
        <p:spPr>
          <a:xfrm>
            <a:off x="4009298" y="758600"/>
            <a:ext cx="4173402" cy="719342"/>
          </a:xfrm>
          <a:prstGeom prst="rect">
            <a:avLst/>
          </a:prstGeom>
        </p:spPr>
      </p:pic>
      <p:pic>
        <p:nvPicPr>
          <p:cNvPr id="7" name="Picture 6">
            <a:extLst>
              <a:ext uri="{FF2B5EF4-FFF2-40B4-BE49-F238E27FC236}">
                <a16:creationId xmlns:a16="http://schemas.microsoft.com/office/drawing/2014/main" id="{B0269472-25FB-9CD2-8074-1F2D5331F2C5}"/>
              </a:ext>
            </a:extLst>
          </p:cNvPr>
          <p:cNvPicPr>
            <a:picLocks noChangeAspect="1"/>
          </p:cNvPicPr>
          <p:nvPr/>
        </p:nvPicPr>
        <p:blipFill>
          <a:blip r:embed="rId4"/>
          <a:stretch>
            <a:fillRect/>
          </a:stretch>
        </p:blipFill>
        <p:spPr>
          <a:xfrm>
            <a:off x="1496407" y="4157532"/>
            <a:ext cx="9199185" cy="1941868"/>
          </a:xfrm>
          <a:prstGeom prst="rect">
            <a:avLst/>
          </a:prstGeom>
        </p:spPr>
      </p:pic>
    </p:spTree>
    <p:extLst>
      <p:ext uri="{BB962C8B-B14F-4D97-AF65-F5344CB8AC3E}">
        <p14:creationId xmlns:p14="http://schemas.microsoft.com/office/powerpoint/2010/main" val="8759858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CFB630-5A8A-A00B-860E-18A129EF82AC}"/>
              </a:ext>
            </a:extLst>
          </p:cNvPr>
          <p:cNvSpPr>
            <a:spLocks noGrp="1"/>
          </p:cNvSpPr>
          <p:nvPr>
            <p:ph idx="1"/>
          </p:nvPr>
        </p:nvSpPr>
        <p:spPr/>
        <p:txBody>
          <a:bodyPr/>
          <a:lstStyle/>
          <a:p>
            <a:r>
              <a:rPr lang="en-US" b="1"/>
              <a:t>Global presence: </a:t>
            </a:r>
            <a:r>
              <a:rPr lang="en-US"/>
              <a:t>Since their founding in 1998, Gelnex has expanded its operation to serve over 60 countries, becoming a leading producer of high-quality gelatin and collagen. </a:t>
            </a:r>
          </a:p>
          <a:p>
            <a:r>
              <a:rPr lang="en-US" b="1"/>
              <a:t>Pioneering heritage: </a:t>
            </a:r>
            <a:r>
              <a:rPr lang="en-US"/>
              <a:t>As the first Type A gelatin factory in South America, Gelnex has grown into one of the world’s largest and most esteemed gelatin and collagen manufacturers. </a:t>
            </a:r>
          </a:p>
          <a:p>
            <a:r>
              <a:rPr lang="en-US" b="1"/>
              <a:t>Commitment to values: </a:t>
            </a:r>
            <a:r>
              <a:rPr lang="en-US"/>
              <a:t>They prioritize community, ethics and sustainability, upholding our founders’ traditions by supporting environmental stewardship, social development and providing opportunities for over 1,000 employees. </a:t>
            </a:r>
            <a:endParaRPr lang="en-US" b="1"/>
          </a:p>
        </p:txBody>
      </p:sp>
      <p:sp>
        <p:nvSpPr>
          <p:cNvPr id="4" name="Footer Placeholder 3">
            <a:extLst>
              <a:ext uri="{FF2B5EF4-FFF2-40B4-BE49-F238E27FC236}">
                <a16:creationId xmlns:a16="http://schemas.microsoft.com/office/drawing/2014/main" id="{23A6EDFD-DE73-6CDF-9CB2-4296DDD3D2B0}"/>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92789364-89CC-304E-232B-225F5094F5DB}"/>
              </a:ext>
            </a:extLst>
          </p:cNvPr>
          <p:cNvSpPr>
            <a:spLocks noGrp="1"/>
          </p:cNvSpPr>
          <p:nvPr>
            <p:ph type="sldNum" sz="quarter" idx="11"/>
          </p:nvPr>
        </p:nvSpPr>
        <p:spPr/>
        <p:txBody>
          <a:bodyPr/>
          <a:lstStyle/>
          <a:p>
            <a:fld id="{777C315E-488B-CD41-BE71-594F8E37D39E}" type="slidenum">
              <a:rPr lang="en-US" smtClean="0"/>
              <a:pPr/>
              <a:t>65</a:t>
            </a:fld>
            <a:endParaRPr lang="en-US"/>
          </a:p>
        </p:txBody>
      </p:sp>
      <p:pic>
        <p:nvPicPr>
          <p:cNvPr id="6" name="Picture 5">
            <a:extLst>
              <a:ext uri="{FF2B5EF4-FFF2-40B4-BE49-F238E27FC236}">
                <a16:creationId xmlns:a16="http://schemas.microsoft.com/office/drawing/2014/main" id="{4085196D-1DCE-3175-D8A7-FAC85AB8163B}"/>
              </a:ext>
            </a:extLst>
          </p:cNvPr>
          <p:cNvPicPr>
            <a:picLocks noChangeAspect="1"/>
          </p:cNvPicPr>
          <p:nvPr/>
        </p:nvPicPr>
        <p:blipFill>
          <a:blip r:embed="rId3"/>
          <a:stretch>
            <a:fillRect/>
          </a:stretch>
        </p:blipFill>
        <p:spPr>
          <a:xfrm>
            <a:off x="4286779" y="501651"/>
            <a:ext cx="3618441" cy="888571"/>
          </a:xfrm>
          <a:prstGeom prst="rect">
            <a:avLst/>
          </a:prstGeom>
        </p:spPr>
      </p:pic>
      <p:pic>
        <p:nvPicPr>
          <p:cNvPr id="7" name="Picture 6" descr="Gelatin - One ingredient, many possibilities">
            <a:extLst>
              <a:ext uri="{FF2B5EF4-FFF2-40B4-BE49-F238E27FC236}">
                <a16:creationId xmlns:a16="http://schemas.microsoft.com/office/drawing/2014/main" id="{A657D9A5-CC9C-DB95-63D7-7CB297F50B8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03902" y="4378569"/>
            <a:ext cx="2897846" cy="19777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018D283-1C2B-4414-3491-D7C6F91DA661}"/>
              </a:ext>
            </a:extLst>
          </p:cNvPr>
          <p:cNvPicPr>
            <a:picLocks noChangeAspect="1"/>
          </p:cNvPicPr>
          <p:nvPr/>
        </p:nvPicPr>
        <p:blipFill>
          <a:blip r:embed="rId5"/>
          <a:stretch>
            <a:fillRect/>
          </a:stretch>
        </p:blipFill>
        <p:spPr>
          <a:xfrm>
            <a:off x="6524149" y="4378568"/>
            <a:ext cx="3516054" cy="1977780"/>
          </a:xfrm>
          <a:prstGeom prst="rect">
            <a:avLst/>
          </a:prstGeom>
        </p:spPr>
      </p:pic>
    </p:spTree>
    <p:extLst>
      <p:ext uri="{BB962C8B-B14F-4D97-AF65-F5344CB8AC3E}">
        <p14:creationId xmlns:p14="http://schemas.microsoft.com/office/powerpoint/2010/main" val="17024194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510E2D-71EA-868B-0532-C04EF3B7D960}"/>
              </a:ext>
            </a:extLst>
          </p:cNvPr>
          <p:cNvSpPr>
            <a:spLocks noGrp="1"/>
          </p:cNvSpPr>
          <p:nvPr>
            <p:ph idx="1"/>
          </p:nvPr>
        </p:nvSpPr>
        <p:spPr/>
        <p:txBody>
          <a:bodyPr/>
          <a:lstStyle/>
          <a:p>
            <a:r>
              <a:rPr lang="en-US" b="1"/>
              <a:t>Established expertise: </a:t>
            </a:r>
            <a:r>
              <a:rPr lang="en-US"/>
              <a:t>Leading the industry since 1827, Global Ceramic Materials (GCM) is one of the world’s largest processors of natural calcium phosphate, providing the highest quality raw materials for the manufacturing of fine ceramic tableware (fine and bone </a:t>
            </a:r>
            <a:r>
              <a:rPr lang="en-US" err="1"/>
              <a:t>china</a:t>
            </a:r>
            <a:r>
              <a:rPr lang="en-US"/>
              <a:t>), tiles and as a premier refractory coating in copper and aluminum production. </a:t>
            </a:r>
          </a:p>
          <a:p>
            <a:r>
              <a:rPr lang="en-US" b="1"/>
              <a:t>Global reach: </a:t>
            </a:r>
            <a:r>
              <a:rPr lang="en-US"/>
              <a:t>Headquarter in the U.K., GCM exports over 85% of its premium products to key markets across Asia, Europe and North America, ensuring widespread access to high-quality materials.</a:t>
            </a:r>
          </a:p>
        </p:txBody>
      </p:sp>
      <p:sp>
        <p:nvSpPr>
          <p:cNvPr id="4" name="Footer Placeholder 3">
            <a:extLst>
              <a:ext uri="{FF2B5EF4-FFF2-40B4-BE49-F238E27FC236}">
                <a16:creationId xmlns:a16="http://schemas.microsoft.com/office/drawing/2014/main" id="{80F40FC0-CEBB-F253-A30F-500E80CE4422}"/>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F6C542D4-9CC6-4E59-867B-055122202374}"/>
              </a:ext>
            </a:extLst>
          </p:cNvPr>
          <p:cNvSpPr>
            <a:spLocks noGrp="1"/>
          </p:cNvSpPr>
          <p:nvPr>
            <p:ph type="sldNum" sz="quarter" idx="11"/>
          </p:nvPr>
        </p:nvSpPr>
        <p:spPr/>
        <p:txBody>
          <a:bodyPr/>
          <a:lstStyle/>
          <a:p>
            <a:fld id="{777C315E-488B-CD41-BE71-594F8E37D39E}" type="slidenum">
              <a:rPr lang="en-US" smtClean="0"/>
              <a:pPr/>
              <a:t>66</a:t>
            </a:fld>
            <a:endParaRPr lang="en-US"/>
          </a:p>
        </p:txBody>
      </p:sp>
      <p:pic>
        <p:nvPicPr>
          <p:cNvPr id="6" name="Picture 5" descr="A logo with text on it&#10;&#10;Description automatically generated">
            <a:extLst>
              <a:ext uri="{FF2B5EF4-FFF2-40B4-BE49-F238E27FC236}">
                <a16:creationId xmlns:a16="http://schemas.microsoft.com/office/drawing/2014/main" id="{EF0F0C7F-6B69-36F9-26F5-0016F394318B}"/>
              </a:ext>
            </a:extLst>
          </p:cNvPr>
          <p:cNvPicPr>
            <a:picLocks noChangeAspect="1"/>
          </p:cNvPicPr>
          <p:nvPr/>
        </p:nvPicPr>
        <p:blipFill>
          <a:blip r:embed="rId3"/>
          <a:stretch>
            <a:fillRect/>
          </a:stretch>
        </p:blipFill>
        <p:spPr>
          <a:xfrm>
            <a:off x="4002743" y="518402"/>
            <a:ext cx="4186513" cy="994296"/>
          </a:xfrm>
          <a:prstGeom prst="rect">
            <a:avLst/>
          </a:prstGeom>
        </p:spPr>
      </p:pic>
      <p:pic>
        <p:nvPicPr>
          <p:cNvPr id="7" name="Picture 6">
            <a:extLst>
              <a:ext uri="{FF2B5EF4-FFF2-40B4-BE49-F238E27FC236}">
                <a16:creationId xmlns:a16="http://schemas.microsoft.com/office/drawing/2014/main" id="{C6BEF179-484D-772C-ABC3-5CBAC425B5E0}"/>
              </a:ext>
            </a:extLst>
          </p:cNvPr>
          <p:cNvPicPr>
            <a:picLocks noChangeAspect="1"/>
          </p:cNvPicPr>
          <p:nvPr/>
        </p:nvPicPr>
        <p:blipFill>
          <a:blip r:embed="rId4"/>
          <a:stretch>
            <a:fillRect/>
          </a:stretch>
        </p:blipFill>
        <p:spPr>
          <a:xfrm>
            <a:off x="1449542" y="4390808"/>
            <a:ext cx="5280174" cy="1764072"/>
          </a:xfrm>
          <a:prstGeom prst="rect">
            <a:avLst/>
          </a:prstGeom>
        </p:spPr>
      </p:pic>
      <p:pic>
        <p:nvPicPr>
          <p:cNvPr id="8" name="Picture 7">
            <a:extLst>
              <a:ext uri="{FF2B5EF4-FFF2-40B4-BE49-F238E27FC236}">
                <a16:creationId xmlns:a16="http://schemas.microsoft.com/office/drawing/2014/main" id="{F292DA7B-7489-45C8-622B-2F64048767A4}"/>
              </a:ext>
            </a:extLst>
          </p:cNvPr>
          <p:cNvPicPr>
            <a:picLocks noChangeAspect="1"/>
          </p:cNvPicPr>
          <p:nvPr/>
        </p:nvPicPr>
        <p:blipFill>
          <a:blip r:embed="rId5"/>
          <a:stretch>
            <a:fillRect/>
          </a:stretch>
        </p:blipFill>
        <p:spPr>
          <a:xfrm>
            <a:off x="7306262" y="4205920"/>
            <a:ext cx="2964544" cy="2133849"/>
          </a:xfrm>
          <a:prstGeom prst="rect">
            <a:avLst/>
          </a:prstGeom>
        </p:spPr>
      </p:pic>
    </p:spTree>
    <p:extLst>
      <p:ext uri="{BB962C8B-B14F-4D97-AF65-F5344CB8AC3E}">
        <p14:creationId xmlns:p14="http://schemas.microsoft.com/office/powerpoint/2010/main" val="32053185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48ED38-A1FC-B609-03D3-D7DD454E50A5}"/>
              </a:ext>
            </a:extLst>
          </p:cNvPr>
          <p:cNvSpPr>
            <a:spLocks noGrp="1"/>
          </p:cNvSpPr>
          <p:nvPr>
            <p:ph idx="1"/>
          </p:nvPr>
        </p:nvSpPr>
        <p:spPr/>
        <p:txBody>
          <a:bodyPr/>
          <a:lstStyle/>
          <a:p>
            <a:r>
              <a:rPr lang="en-US" b="1"/>
              <a:t>Premium pork heparin production: </a:t>
            </a:r>
            <a:r>
              <a:rPr lang="en-US"/>
              <a:t>As a Dutch manufacturer, they produce high-quality, fully traceable crude pork heparin, ensuring the highest standards in the industry. </a:t>
            </a:r>
          </a:p>
          <a:p>
            <a:r>
              <a:rPr lang="en-US" b="1"/>
              <a:t>Critical medical application: </a:t>
            </a:r>
            <a:r>
              <a:rPr lang="en-US"/>
              <a:t>Their heparin serves as a vital anti-coagulant used to prevent and treat </a:t>
            </a:r>
            <a:r>
              <a:rPr lang="en-US" b="1"/>
              <a:t>blood clots</a:t>
            </a:r>
            <a:r>
              <a:rPr lang="en-US"/>
              <a:t>, underscoring its essential role in medical treatments worldwide. </a:t>
            </a:r>
          </a:p>
        </p:txBody>
      </p:sp>
      <p:sp>
        <p:nvSpPr>
          <p:cNvPr id="4" name="Footer Placeholder 3">
            <a:extLst>
              <a:ext uri="{FF2B5EF4-FFF2-40B4-BE49-F238E27FC236}">
                <a16:creationId xmlns:a16="http://schemas.microsoft.com/office/drawing/2014/main" id="{F3F19AE0-F949-C99E-81BD-32D058859BC7}"/>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45B5190E-A1C1-4F9D-4CFD-E1C5FFC92461}"/>
              </a:ext>
            </a:extLst>
          </p:cNvPr>
          <p:cNvSpPr>
            <a:spLocks noGrp="1"/>
          </p:cNvSpPr>
          <p:nvPr>
            <p:ph type="sldNum" sz="quarter" idx="11"/>
          </p:nvPr>
        </p:nvSpPr>
        <p:spPr/>
        <p:txBody>
          <a:bodyPr/>
          <a:lstStyle/>
          <a:p>
            <a:fld id="{777C315E-488B-CD41-BE71-594F8E37D39E}" type="slidenum">
              <a:rPr lang="en-US" smtClean="0"/>
              <a:pPr/>
              <a:t>67</a:t>
            </a:fld>
            <a:endParaRPr lang="en-US"/>
          </a:p>
        </p:txBody>
      </p:sp>
      <p:pic>
        <p:nvPicPr>
          <p:cNvPr id="6" name="Picture 5" descr="A blue and black logo&#10;&#10;Description automatically generated">
            <a:extLst>
              <a:ext uri="{FF2B5EF4-FFF2-40B4-BE49-F238E27FC236}">
                <a16:creationId xmlns:a16="http://schemas.microsoft.com/office/drawing/2014/main" id="{69821206-64FD-5E8F-EDBF-D2402368A96F}"/>
              </a:ext>
            </a:extLst>
          </p:cNvPr>
          <p:cNvPicPr>
            <a:picLocks noChangeAspect="1"/>
          </p:cNvPicPr>
          <p:nvPr/>
        </p:nvPicPr>
        <p:blipFill>
          <a:blip r:embed="rId3"/>
          <a:stretch>
            <a:fillRect/>
          </a:stretch>
        </p:blipFill>
        <p:spPr>
          <a:xfrm>
            <a:off x="4533237" y="569618"/>
            <a:ext cx="2960166" cy="1067468"/>
          </a:xfrm>
          <a:prstGeom prst="rect">
            <a:avLst/>
          </a:prstGeom>
        </p:spPr>
      </p:pic>
      <p:pic>
        <p:nvPicPr>
          <p:cNvPr id="7" name="Picture 6">
            <a:extLst>
              <a:ext uri="{FF2B5EF4-FFF2-40B4-BE49-F238E27FC236}">
                <a16:creationId xmlns:a16="http://schemas.microsoft.com/office/drawing/2014/main" id="{04FCD705-843D-5359-3672-E36A409753B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86043" y="4235521"/>
            <a:ext cx="3534713" cy="21208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BA548DC-8D48-825E-812A-4A5129A63ED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633200" y="4235521"/>
            <a:ext cx="3172758" cy="2120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0752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7982E9-7856-DD4B-CE45-424661BC635A}"/>
              </a:ext>
            </a:extLst>
          </p:cNvPr>
          <p:cNvSpPr>
            <a:spLocks noGrp="1"/>
          </p:cNvSpPr>
          <p:nvPr>
            <p:ph idx="1"/>
          </p:nvPr>
        </p:nvSpPr>
        <p:spPr/>
        <p:txBody>
          <a:bodyPr/>
          <a:lstStyle/>
          <a:p>
            <a:r>
              <a:rPr lang="en-US" sz="1800" b="1">
                <a:latin typeface="Fellix" pitchFamily="50" charset="0"/>
                <a:cs typeface="Fellix" pitchFamily="50" charset="0"/>
              </a:rPr>
              <a:t>Historical Expertise</a:t>
            </a:r>
            <a:r>
              <a:rPr lang="en-US" sz="1800" b="0">
                <a:latin typeface="Fellix" pitchFamily="50" charset="0"/>
                <a:cs typeface="Fellix" pitchFamily="50" charset="0"/>
              </a:rPr>
              <a:t>: Established in 1939 in Essen, Germany, LARU is the country's sole nationwide producer of pork and goose fat, committed to crafting the finest lard available.</a:t>
            </a:r>
          </a:p>
          <a:p>
            <a:r>
              <a:rPr lang="en-US" sz="1800" b="1">
                <a:latin typeface="Fellix" pitchFamily="50" charset="0"/>
                <a:cs typeface="Fellix" pitchFamily="50" charset="0"/>
              </a:rPr>
              <a:t>Versatile Pork Lard</a:t>
            </a:r>
            <a:r>
              <a:rPr lang="en-US" sz="1800" b="0">
                <a:latin typeface="Fellix" pitchFamily="50" charset="0"/>
                <a:cs typeface="Fellix" pitchFamily="50" charset="0"/>
              </a:rPr>
              <a:t>: Their pork lard is a flavorful spread and a valuable ingredient for cooking, frying, grilling and baking, enhancing both traditional dishes and modern recipes with its rich taste.</a:t>
            </a:r>
          </a:p>
          <a:p>
            <a:r>
              <a:rPr lang="en-US" sz="1800" b="1">
                <a:latin typeface="Fellix" pitchFamily="50" charset="0"/>
                <a:cs typeface="Fellix" pitchFamily="50" charset="0"/>
              </a:rPr>
              <a:t>Distinctive Goose Lard</a:t>
            </a:r>
            <a:r>
              <a:rPr lang="en-US" sz="1800" b="0">
                <a:latin typeface="Fellix" pitchFamily="50" charset="0"/>
                <a:cs typeface="Fellix" pitchFamily="50" charset="0"/>
              </a:rPr>
              <a:t>: Their goose lard adds exceptional flavor to sandwiches and gourmet dishes, perfect for enriching game, duck, red cabbage and other culinary creations.</a:t>
            </a:r>
            <a:endParaRPr lang="en-US" sz="1800">
              <a:latin typeface="Fellix" pitchFamily="50" charset="0"/>
              <a:cs typeface="Fellix" pitchFamily="50" charset="0"/>
            </a:endParaRPr>
          </a:p>
          <a:p>
            <a:endParaRPr lang="en-US"/>
          </a:p>
        </p:txBody>
      </p:sp>
      <p:sp>
        <p:nvSpPr>
          <p:cNvPr id="4" name="Footer Placeholder 3">
            <a:extLst>
              <a:ext uri="{FF2B5EF4-FFF2-40B4-BE49-F238E27FC236}">
                <a16:creationId xmlns:a16="http://schemas.microsoft.com/office/drawing/2014/main" id="{29F074B5-707D-91A0-3A61-DFEB64405CA6}"/>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F8D7B476-38EA-0C73-2027-767A972EB469}"/>
              </a:ext>
            </a:extLst>
          </p:cNvPr>
          <p:cNvSpPr>
            <a:spLocks noGrp="1"/>
          </p:cNvSpPr>
          <p:nvPr>
            <p:ph type="sldNum" sz="quarter" idx="11"/>
          </p:nvPr>
        </p:nvSpPr>
        <p:spPr/>
        <p:txBody>
          <a:bodyPr/>
          <a:lstStyle/>
          <a:p>
            <a:fld id="{777C315E-488B-CD41-BE71-594F8E37D39E}" type="slidenum">
              <a:rPr lang="en-US" smtClean="0"/>
              <a:pPr/>
              <a:t>68</a:t>
            </a:fld>
            <a:endParaRPr lang="en-US"/>
          </a:p>
        </p:txBody>
      </p:sp>
      <p:pic>
        <p:nvPicPr>
          <p:cNvPr id="6" name="Picture 5" descr="A red and black sign with black letters&#10;&#10;Description automatically generated">
            <a:extLst>
              <a:ext uri="{FF2B5EF4-FFF2-40B4-BE49-F238E27FC236}">
                <a16:creationId xmlns:a16="http://schemas.microsoft.com/office/drawing/2014/main" id="{F4180D82-3F7B-4391-0D6E-4394DF81A2D0}"/>
              </a:ext>
            </a:extLst>
          </p:cNvPr>
          <p:cNvPicPr>
            <a:picLocks noChangeAspect="1"/>
          </p:cNvPicPr>
          <p:nvPr/>
        </p:nvPicPr>
        <p:blipFill>
          <a:blip r:embed="rId3"/>
          <a:stretch>
            <a:fillRect/>
          </a:stretch>
        </p:blipFill>
        <p:spPr>
          <a:xfrm>
            <a:off x="4390322" y="321237"/>
            <a:ext cx="3411356" cy="1388625"/>
          </a:xfrm>
          <a:prstGeom prst="rect">
            <a:avLst/>
          </a:prstGeom>
        </p:spPr>
      </p:pic>
      <p:pic>
        <p:nvPicPr>
          <p:cNvPr id="7" name="Picture 6">
            <a:extLst>
              <a:ext uri="{FF2B5EF4-FFF2-40B4-BE49-F238E27FC236}">
                <a16:creationId xmlns:a16="http://schemas.microsoft.com/office/drawing/2014/main" id="{0377FB29-07F2-29E8-99DF-6279FC19F26F}"/>
              </a:ext>
            </a:extLst>
          </p:cNvPr>
          <p:cNvPicPr>
            <a:picLocks noChangeAspect="1"/>
          </p:cNvPicPr>
          <p:nvPr/>
        </p:nvPicPr>
        <p:blipFill>
          <a:blip r:embed="rId4"/>
          <a:stretch>
            <a:fillRect/>
          </a:stretch>
        </p:blipFill>
        <p:spPr>
          <a:xfrm>
            <a:off x="3001332" y="4289456"/>
            <a:ext cx="6023976" cy="1809944"/>
          </a:xfrm>
          <a:prstGeom prst="rect">
            <a:avLst/>
          </a:prstGeom>
        </p:spPr>
      </p:pic>
    </p:spTree>
    <p:extLst>
      <p:ext uri="{BB962C8B-B14F-4D97-AF65-F5344CB8AC3E}">
        <p14:creationId xmlns:p14="http://schemas.microsoft.com/office/powerpoint/2010/main" val="34592353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D8573A-49D5-48F5-D2AC-71DFA1258901}"/>
              </a:ext>
            </a:extLst>
          </p:cNvPr>
          <p:cNvSpPr>
            <a:spLocks noGrp="1"/>
          </p:cNvSpPr>
          <p:nvPr>
            <p:ph idx="1"/>
          </p:nvPr>
        </p:nvSpPr>
        <p:spPr/>
        <p:txBody>
          <a:bodyPr/>
          <a:lstStyle/>
          <a:p>
            <a:r>
              <a:rPr lang="en-US" sz="1800" b="1">
                <a:latin typeface="Fellix" pitchFamily="50" charset="0"/>
                <a:cs typeface="Fellix" pitchFamily="50" charset="0"/>
              </a:rPr>
              <a:t>Specialized Processing</a:t>
            </a:r>
            <a:r>
              <a:rPr lang="en-US" sz="1800">
                <a:latin typeface="Fellix" pitchFamily="50" charset="0"/>
                <a:cs typeface="Fellix" pitchFamily="50" charset="0"/>
              </a:rPr>
              <a:t>: </a:t>
            </a:r>
            <a:r>
              <a:rPr lang="en-US" sz="1800" err="1">
                <a:latin typeface="Fellix" pitchFamily="50" charset="0"/>
                <a:cs typeface="Fellix" pitchFamily="50" charset="0"/>
              </a:rPr>
              <a:t>Miropasz</a:t>
            </a:r>
            <a:r>
              <a:rPr lang="en-US" sz="1800">
                <a:latin typeface="Fellix" pitchFamily="50" charset="0"/>
                <a:cs typeface="Fellix" pitchFamily="50" charset="0"/>
              </a:rPr>
              <a:t> specializes in processing Category 3 poultry animal by-products, producing high-quality Category 3 Processed Poultry Animal Proteins and Poultry Feed Fats.</a:t>
            </a:r>
          </a:p>
          <a:p>
            <a:r>
              <a:rPr lang="en-US" sz="1800" b="1">
                <a:latin typeface="Fellix" pitchFamily="50" charset="0"/>
                <a:cs typeface="Fellix" pitchFamily="50" charset="0"/>
              </a:rPr>
              <a:t>Efficient Operations</a:t>
            </a:r>
            <a:r>
              <a:rPr lang="en-US" sz="1800">
                <a:latin typeface="Fellix" pitchFamily="50" charset="0"/>
                <a:cs typeface="Fellix" pitchFamily="50" charset="0"/>
              </a:rPr>
              <a:t>: Their strategically located plants ensure rapid processing of raw materials from suppliers, maintaining exceptional product quality.</a:t>
            </a:r>
          </a:p>
          <a:p>
            <a:r>
              <a:rPr lang="en-US" sz="1800" b="1">
                <a:latin typeface="Fellix" pitchFamily="50" charset="0"/>
                <a:cs typeface="Fellix" pitchFamily="50" charset="0"/>
              </a:rPr>
              <a:t>Safety and Compliance</a:t>
            </a:r>
            <a:r>
              <a:rPr lang="en-US" sz="1800">
                <a:latin typeface="Fellix" pitchFamily="50" charset="0"/>
                <a:cs typeface="Fellix" pitchFamily="50" charset="0"/>
              </a:rPr>
              <a:t>: They handle low-risk Category 3 materials that pose no threat to human or animal health, with our facilities approved by District Veterinary Officers for the safe processing of these by-products.</a:t>
            </a:r>
          </a:p>
          <a:p>
            <a:endParaRPr lang="en-US"/>
          </a:p>
        </p:txBody>
      </p:sp>
      <p:sp>
        <p:nvSpPr>
          <p:cNvPr id="4" name="Footer Placeholder 3">
            <a:extLst>
              <a:ext uri="{FF2B5EF4-FFF2-40B4-BE49-F238E27FC236}">
                <a16:creationId xmlns:a16="http://schemas.microsoft.com/office/drawing/2014/main" id="{BA71DDCF-8EA8-7AB7-5265-FABFE3C8A866}"/>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2E388B57-99E9-8A9A-E4F0-DB4DFC12E4EF}"/>
              </a:ext>
            </a:extLst>
          </p:cNvPr>
          <p:cNvSpPr>
            <a:spLocks noGrp="1"/>
          </p:cNvSpPr>
          <p:nvPr>
            <p:ph type="sldNum" sz="quarter" idx="11"/>
          </p:nvPr>
        </p:nvSpPr>
        <p:spPr/>
        <p:txBody>
          <a:bodyPr/>
          <a:lstStyle/>
          <a:p>
            <a:fld id="{777C315E-488B-CD41-BE71-594F8E37D39E}" type="slidenum">
              <a:rPr lang="en-US" smtClean="0"/>
              <a:pPr/>
              <a:t>69</a:t>
            </a:fld>
            <a:endParaRPr lang="en-US"/>
          </a:p>
        </p:txBody>
      </p:sp>
      <p:pic>
        <p:nvPicPr>
          <p:cNvPr id="6" name="Picture 5">
            <a:extLst>
              <a:ext uri="{FF2B5EF4-FFF2-40B4-BE49-F238E27FC236}">
                <a16:creationId xmlns:a16="http://schemas.microsoft.com/office/drawing/2014/main" id="{E47841DF-1989-258A-C70D-3BCC6C28EFBA}"/>
              </a:ext>
            </a:extLst>
          </p:cNvPr>
          <p:cNvPicPr>
            <a:picLocks noChangeAspect="1"/>
          </p:cNvPicPr>
          <p:nvPr/>
        </p:nvPicPr>
        <p:blipFill>
          <a:blip r:embed="rId3"/>
          <a:stretch>
            <a:fillRect/>
          </a:stretch>
        </p:blipFill>
        <p:spPr>
          <a:xfrm>
            <a:off x="4301485" y="501651"/>
            <a:ext cx="3589028" cy="1156414"/>
          </a:xfrm>
          <a:prstGeom prst="rect">
            <a:avLst/>
          </a:prstGeom>
        </p:spPr>
      </p:pic>
      <p:pic>
        <p:nvPicPr>
          <p:cNvPr id="1026" name="Picture 2" descr="Home - Miropasz">
            <a:extLst>
              <a:ext uri="{FF2B5EF4-FFF2-40B4-BE49-F238E27FC236}">
                <a16:creationId xmlns:a16="http://schemas.microsoft.com/office/drawing/2014/main" id="{E419342C-45F1-92AB-E63C-5A980A925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1707" y="4252056"/>
            <a:ext cx="4208585" cy="2104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271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FBBD1-2542-186A-E680-1A2404F9B1B9}"/>
              </a:ext>
            </a:extLst>
          </p:cNvPr>
          <p:cNvSpPr>
            <a:spLocks noGrp="1"/>
          </p:cNvSpPr>
          <p:nvPr>
            <p:ph type="title"/>
          </p:nvPr>
        </p:nvSpPr>
        <p:spPr/>
        <p:txBody>
          <a:bodyPr/>
          <a:lstStyle/>
          <a:p>
            <a:r>
              <a:rPr lang="en-US"/>
              <a:t>Timeless use of animal resources</a:t>
            </a:r>
          </a:p>
        </p:txBody>
      </p:sp>
      <p:sp>
        <p:nvSpPr>
          <p:cNvPr id="3" name="Content Placeholder 2">
            <a:extLst>
              <a:ext uri="{FF2B5EF4-FFF2-40B4-BE49-F238E27FC236}">
                <a16:creationId xmlns:a16="http://schemas.microsoft.com/office/drawing/2014/main" id="{DB316DD5-AC05-1E48-549D-6563CEA4D7AC}"/>
              </a:ext>
            </a:extLst>
          </p:cNvPr>
          <p:cNvSpPr>
            <a:spLocks noGrp="1"/>
          </p:cNvSpPr>
          <p:nvPr>
            <p:ph idx="1"/>
          </p:nvPr>
        </p:nvSpPr>
        <p:spPr/>
        <p:txBody>
          <a:bodyPr/>
          <a:lstStyle/>
          <a:p>
            <a:r>
              <a:rPr lang="en-US" b="1"/>
              <a:t>Materials and Tools: </a:t>
            </a:r>
            <a:r>
              <a:rPr lang="en-US"/>
              <a:t>Hides transformed into clothing, footwear, blankets and shelters; skulls and bones crafted into tools and containers.</a:t>
            </a:r>
          </a:p>
          <a:p>
            <a:r>
              <a:rPr lang="en-US" b="1"/>
              <a:t>Fats and Tendons:</a:t>
            </a:r>
            <a:r>
              <a:rPr lang="en-US"/>
              <a:t> Fat used for lotions and hair treatments; tendons made into thread, bow strings and stitching.</a:t>
            </a:r>
          </a:p>
          <a:p>
            <a:r>
              <a:rPr lang="en-US" b="1"/>
              <a:t>Organic Waste: </a:t>
            </a:r>
            <a:r>
              <a:rPr lang="en-US"/>
              <a:t>Blood and internal organs repurposed as natural fertilizers. </a:t>
            </a:r>
            <a:endParaRPr lang="en-US" b="1"/>
          </a:p>
        </p:txBody>
      </p:sp>
      <p:sp>
        <p:nvSpPr>
          <p:cNvPr id="4" name="Footer Placeholder 3">
            <a:extLst>
              <a:ext uri="{FF2B5EF4-FFF2-40B4-BE49-F238E27FC236}">
                <a16:creationId xmlns:a16="http://schemas.microsoft.com/office/drawing/2014/main" id="{8B1752DC-BC0D-07FA-2147-892BC43B8C2B}"/>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9EF4B5B1-F7C7-8E83-7FCD-790A37C407F1}"/>
              </a:ext>
            </a:extLst>
          </p:cNvPr>
          <p:cNvSpPr>
            <a:spLocks noGrp="1"/>
          </p:cNvSpPr>
          <p:nvPr>
            <p:ph type="sldNum" sz="quarter" idx="11"/>
          </p:nvPr>
        </p:nvSpPr>
        <p:spPr/>
        <p:txBody>
          <a:bodyPr/>
          <a:lstStyle/>
          <a:p>
            <a:fld id="{777C315E-488B-CD41-BE71-594F8E37D39E}" type="slidenum">
              <a:rPr lang="en-US" smtClean="0"/>
              <a:pPr/>
              <a:t>7</a:t>
            </a:fld>
            <a:endParaRPr lang="en-US"/>
          </a:p>
        </p:txBody>
      </p:sp>
      <p:pic>
        <p:nvPicPr>
          <p:cNvPr id="6" name="Picture 2" descr="Leathers and Furs: Preserving Animal Hides – Mother Earth News">
            <a:extLst>
              <a:ext uri="{FF2B5EF4-FFF2-40B4-BE49-F238E27FC236}">
                <a16:creationId xmlns:a16="http://schemas.microsoft.com/office/drawing/2014/main" id="{FFFDE83E-1B67-6F80-06A5-58405378B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0087" y="4135132"/>
            <a:ext cx="3331826" cy="2221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3809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845EA5-FE8B-1F49-8A0A-FEAAFD837294}"/>
              </a:ext>
            </a:extLst>
          </p:cNvPr>
          <p:cNvSpPr>
            <a:spLocks noGrp="1"/>
          </p:cNvSpPr>
          <p:nvPr>
            <p:ph idx="1"/>
          </p:nvPr>
        </p:nvSpPr>
        <p:spPr/>
        <p:txBody>
          <a:bodyPr/>
          <a:lstStyle/>
          <a:p>
            <a:r>
              <a:rPr lang="en-US" sz="1800" b="1">
                <a:latin typeface="Fellix" pitchFamily="50" charset="0"/>
                <a:cs typeface="Fellix" pitchFamily="50" charset="0"/>
              </a:rPr>
              <a:t>Premium Natural Fertilizer</a:t>
            </a:r>
            <a:r>
              <a:rPr lang="en-US" sz="1800" b="0">
                <a:latin typeface="Fellix" pitchFamily="50" charset="0"/>
                <a:cs typeface="Fellix" pitchFamily="50" charset="0"/>
              </a:rPr>
              <a:t>: Crafted from high-quality materials sourced from rendering facilities, ensuring superior performance and effectiveness.</a:t>
            </a:r>
          </a:p>
          <a:p>
            <a:r>
              <a:rPr lang="en-US" sz="1800" b="1">
                <a:latin typeface="Fellix" pitchFamily="50" charset="0"/>
                <a:cs typeface="Fellix" pitchFamily="50" charset="0"/>
              </a:rPr>
              <a:t>Transparent Supply Chain</a:t>
            </a:r>
            <a:r>
              <a:rPr lang="en-US" sz="1800" b="0">
                <a:latin typeface="Fellix" pitchFamily="50" charset="0"/>
                <a:cs typeface="Fellix" pitchFamily="50" charset="0"/>
              </a:rPr>
              <a:t>: Their products feature a fully transparent supply chain, with meticulous tracking from the initial sourcing through to the final product.</a:t>
            </a:r>
          </a:p>
          <a:p>
            <a:r>
              <a:rPr lang="en-US" sz="1800" b="1">
                <a:latin typeface="Fellix" pitchFamily="50" charset="0"/>
                <a:cs typeface="Fellix" pitchFamily="50" charset="0"/>
              </a:rPr>
              <a:t>Rigorous Quality Control</a:t>
            </a:r>
            <a:r>
              <a:rPr lang="en-US" sz="1800" b="0">
                <a:latin typeface="Fellix" pitchFamily="50" charset="0"/>
                <a:cs typeface="Fellix" pitchFamily="50" charset="0"/>
              </a:rPr>
              <a:t>: Each step of the process is carefully monitored to maintain the highest standards of quality and reliability in our natural fertilizers.</a:t>
            </a:r>
            <a:endParaRPr lang="en-US" sz="1800"/>
          </a:p>
          <a:p>
            <a:endParaRPr lang="en-US"/>
          </a:p>
        </p:txBody>
      </p:sp>
      <p:sp>
        <p:nvSpPr>
          <p:cNvPr id="4" name="Footer Placeholder 3">
            <a:extLst>
              <a:ext uri="{FF2B5EF4-FFF2-40B4-BE49-F238E27FC236}">
                <a16:creationId xmlns:a16="http://schemas.microsoft.com/office/drawing/2014/main" id="{73D7BA4C-05A0-F485-DA78-65A831E7087F}"/>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90641182-FD81-09A9-6594-15541248BC42}"/>
              </a:ext>
            </a:extLst>
          </p:cNvPr>
          <p:cNvSpPr>
            <a:spLocks noGrp="1"/>
          </p:cNvSpPr>
          <p:nvPr>
            <p:ph type="sldNum" sz="quarter" idx="11"/>
          </p:nvPr>
        </p:nvSpPr>
        <p:spPr/>
        <p:txBody>
          <a:bodyPr/>
          <a:lstStyle/>
          <a:p>
            <a:fld id="{777C315E-488B-CD41-BE71-594F8E37D39E}" type="slidenum">
              <a:rPr lang="en-US" smtClean="0"/>
              <a:pPr/>
              <a:t>70</a:t>
            </a:fld>
            <a:endParaRPr lang="en-US"/>
          </a:p>
        </p:txBody>
      </p:sp>
      <p:pic>
        <p:nvPicPr>
          <p:cNvPr id="6" name="Picture 5" descr="A black and grey text">
            <a:extLst>
              <a:ext uri="{FF2B5EF4-FFF2-40B4-BE49-F238E27FC236}">
                <a16:creationId xmlns:a16="http://schemas.microsoft.com/office/drawing/2014/main" id="{A2E2FBC9-0678-33D7-3859-26518E15F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8357" y="501651"/>
            <a:ext cx="4795285" cy="935079"/>
          </a:xfrm>
          <a:prstGeom prst="rect">
            <a:avLst/>
          </a:prstGeom>
        </p:spPr>
      </p:pic>
      <p:pic>
        <p:nvPicPr>
          <p:cNvPr id="7" name="Picture 2" descr="A&amp;A Lawn Care &amp; Landscaping Uses Nature Safe Fertilizer Because You Need  Healthy Soil To Have Healthy Turf… | A&amp;A Lawn Care &amp; Landscaping">
            <a:extLst>
              <a:ext uri="{FF2B5EF4-FFF2-40B4-BE49-F238E27FC236}">
                <a16:creationId xmlns:a16="http://schemas.microsoft.com/office/drawing/2014/main" id="{77F5295D-F830-EB6D-1A1E-D0B759FE23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6633" y="4341585"/>
            <a:ext cx="2684487" cy="20147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Golf course">
            <a:extLst>
              <a:ext uri="{FF2B5EF4-FFF2-40B4-BE49-F238E27FC236}">
                <a16:creationId xmlns:a16="http://schemas.microsoft.com/office/drawing/2014/main" id="{8BC14A35-E98C-750C-462A-9FB0167082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9923" y="4341585"/>
            <a:ext cx="2275446" cy="2014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8023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3F27DE-610B-2AAE-D755-047C18FE50D2}"/>
              </a:ext>
            </a:extLst>
          </p:cNvPr>
          <p:cNvSpPr>
            <a:spLocks noGrp="1"/>
          </p:cNvSpPr>
          <p:nvPr>
            <p:ph idx="1"/>
          </p:nvPr>
        </p:nvSpPr>
        <p:spPr/>
        <p:txBody>
          <a:bodyPr/>
          <a:lstStyle/>
          <a:p>
            <a:pPr defTabSz="847192">
              <a:lnSpc>
                <a:spcPct val="100000"/>
              </a:lnSpc>
              <a:spcAft>
                <a:spcPts val="510"/>
              </a:spcAft>
            </a:pPr>
            <a:r>
              <a:rPr lang="en-US" b="1" kern="1200">
                <a:solidFill>
                  <a:srgbClr val="27345D"/>
                </a:solidFill>
                <a:latin typeface="Fellix" pitchFamily="50" charset="0"/>
                <a:ea typeface="+mn-ea"/>
                <a:cs typeface="+mn-cs"/>
              </a:rPr>
              <a:t>Expert Animal By-Product Management</a:t>
            </a:r>
            <a:r>
              <a:rPr lang="en-US" kern="1200">
                <a:solidFill>
                  <a:srgbClr val="27345D"/>
                </a:solidFill>
                <a:latin typeface="Fellix" pitchFamily="50" charset="0"/>
                <a:ea typeface="+mn-ea"/>
                <a:cs typeface="+mn-cs"/>
              </a:rPr>
              <a:t>: Rendac specializes in the collection, processing and disposal of animal by-products and carcasses, adhering to strict legislation and top hygiene standards.</a:t>
            </a:r>
          </a:p>
          <a:p>
            <a:pPr defTabSz="847192">
              <a:lnSpc>
                <a:spcPct val="100000"/>
              </a:lnSpc>
              <a:spcAft>
                <a:spcPts val="510"/>
              </a:spcAft>
            </a:pPr>
            <a:r>
              <a:rPr lang="en-US" b="1" kern="1200">
                <a:solidFill>
                  <a:srgbClr val="27345D"/>
                </a:solidFill>
                <a:latin typeface="Fellix" pitchFamily="50" charset="0"/>
                <a:ea typeface="+mn-ea"/>
                <a:cs typeface="+mn-cs"/>
              </a:rPr>
              <a:t>Commitment to Compliance</a:t>
            </a:r>
            <a:r>
              <a:rPr lang="en-US" kern="1200">
                <a:solidFill>
                  <a:srgbClr val="27345D"/>
                </a:solidFill>
                <a:latin typeface="Fellix" pitchFamily="50" charset="0"/>
                <a:ea typeface="+mn-ea"/>
                <a:cs typeface="+mn-cs"/>
              </a:rPr>
              <a:t>: They operate in full compliance with legal requirements, ensuring the highest levels of safety and efficiency in our processes.</a:t>
            </a:r>
          </a:p>
          <a:p>
            <a:pPr defTabSz="847192">
              <a:lnSpc>
                <a:spcPct val="100000"/>
              </a:lnSpc>
              <a:spcAft>
                <a:spcPts val="510"/>
              </a:spcAft>
            </a:pPr>
            <a:r>
              <a:rPr lang="en-US" b="1" kern="1200">
                <a:solidFill>
                  <a:srgbClr val="27345D"/>
                </a:solidFill>
                <a:latin typeface="Fellix" pitchFamily="50" charset="0"/>
                <a:ea typeface="+mn-ea"/>
                <a:cs typeface="+mn-cs"/>
              </a:rPr>
              <a:t>Sustainability Focus</a:t>
            </a:r>
            <a:r>
              <a:rPr lang="en-US" kern="1200">
                <a:solidFill>
                  <a:srgbClr val="27345D"/>
                </a:solidFill>
                <a:latin typeface="Fellix" pitchFamily="50" charset="0"/>
                <a:ea typeface="+mn-ea"/>
                <a:cs typeface="+mn-cs"/>
              </a:rPr>
              <a:t>: Their waste-to-value approach underscores our dedication to sustainability, delivering exceptional performance while turning waste into valuable resources.</a:t>
            </a:r>
            <a:endParaRPr lang="en-US">
              <a:solidFill>
                <a:srgbClr val="27345D"/>
              </a:solidFill>
            </a:endParaRPr>
          </a:p>
          <a:p>
            <a:endParaRPr lang="en-US">
              <a:solidFill>
                <a:srgbClr val="27345D"/>
              </a:solidFill>
            </a:endParaRPr>
          </a:p>
        </p:txBody>
      </p:sp>
      <p:sp>
        <p:nvSpPr>
          <p:cNvPr id="4" name="Footer Placeholder 3">
            <a:extLst>
              <a:ext uri="{FF2B5EF4-FFF2-40B4-BE49-F238E27FC236}">
                <a16:creationId xmlns:a16="http://schemas.microsoft.com/office/drawing/2014/main" id="{57B3D2E7-6295-2098-1AB2-74CDCCFA24C0}"/>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EA9A7F65-7349-A659-20E8-43CD55E3D8C6}"/>
              </a:ext>
            </a:extLst>
          </p:cNvPr>
          <p:cNvSpPr>
            <a:spLocks noGrp="1"/>
          </p:cNvSpPr>
          <p:nvPr>
            <p:ph type="sldNum" sz="quarter" idx="11"/>
          </p:nvPr>
        </p:nvSpPr>
        <p:spPr/>
        <p:txBody>
          <a:bodyPr/>
          <a:lstStyle/>
          <a:p>
            <a:fld id="{777C315E-488B-CD41-BE71-594F8E37D39E}" type="slidenum">
              <a:rPr lang="en-US" smtClean="0"/>
              <a:pPr/>
              <a:t>71</a:t>
            </a:fld>
            <a:endParaRPr lang="en-US"/>
          </a:p>
        </p:txBody>
      </p:sp>
      <p:pic>
        <p:nvPicPr>
          <p:cNvPr id="6" name="Picture 5" descr="A blue and black logo&#10;&#10;Description automatically generated">
            <a:extLst>
              <a:ext uri="{FF2B5EF4-FFF2-40B4-BE49-F238E27FC236}">
                <a16:creationId xmlns:a16="http://schemas.microsoft.com/office/drawing/2014/main" id="{FDAACC0D-76A1-5647-44A9-EA2F65C0B74C}"/>
              </a:ext>
            </a:extLst>
          </p:cNvPr>
          <p:cNvPicPr>
            <a:picLocks noChangeAspect="1"/>
          </p:cNvPicPr>
          <p:nvPr/>
        </p:nvPicPr>
        <p:blipFill>
          <a:blip r:embed="rId3"/>
          <a:stretch>
            <a:fillRect/>
          </a:stretch>
        </p:blipFill>
        <p:spPr>
          <a:xfrm>
            <a:off x="3991208" y="622910"/>
            <a:ext cx="4209583" cy="634390"/>
          </a:xfrm>
          <a:prstGeom prst="rect">
            <a:avLst/>
          </a:prstGeom>
        </p:spPr>
      </p:pic>
      <p:pic>
        <p:nvPicPr>
          <p:cNvPr id="7" name="Picture 2" descr="Rendac kiest opnieuw voor Scania | Scania België">
            <a:extLst>
              <a:ext uri="{FF2B5EF4-FFF2-40B4-BE49-F238E27FC236}">
                <a16:creationId xmlns:a16="http://schemas.microsoft.com/office/drawing/2014/main" id="{A6D8A34E-FB34-ECE7-55AC-724E1A56C8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8842" y="4325513"/>
            <a:ext cx="3754313" cy="211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8839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ECDBED-0E09-9E04-C8E8-4A386DF487C1}"/>
              </a:ext>
            </a:extLst>
          </p:cNvPr>
          <p:cNvSpPr>
            <a:spLocks noGrp="1"/>
          </p:cNvSpPr>
          <p:nvPr>
            <p:ph idx="1"/>
          </p:nvPr>
        </p:nvSpPr>
        <p:spPr/>
        <p:txBody>
          <a:bodyPr/>
          <a:lstStyle/>
          <a:p>
            <a:pPr eaLnBrk="0" fontAlgn="base" hangingPunct="0">
              <a:lnSpc>
                <a:spcPct val="100000"/>
              </a:lnSpc>
              <a:spcBef>
                <a:spcPct val="0"/>
              </a:spcBef>
              <a:spcAft>
                <a:spcPct val="0"/>
              </a:spcAft>
            </a:pPr>
            <a:r>
              <a:rPr kumimoji="0" lang="en-US" altLang="en-US" sz="1800" b="1" i="0" u="none" strike="noStrike" cap="none" normalizeH="0" baseline="0">
                <a:ln>
                  <a:noFill/>
                </a:ln>
                <a:solidFill>
                  <a:srgbClr val="27345D"/>
                </a:solidFill>
                <a:effectLst/>
                <a:latin typeface="Fellix" pitchFamily="50" charset="0"/>
                <a:cs typeface="Fellix" pitchFamily="50" charset="0"/>
              </a:rPr>
              <a:t>Global Leadership in Collagen Solutions:</a:t>
            </a:r>
            <a:r>
              <a:rPr kumimoji="0" lang="en-US" altLang="en-US" sz="1800" b="0" i="0" u="none" strike="noStrike" cap="none" normalizeH="0" baseline="0">
                <a:ln>
                  <a:noFill/>
                </a:ln>
                <a:solidFill>
                  <a:srgbClr val="27345D"/>
                </a:solidFill>
                <a:effectLst/>
                <a:latin typeface="Fellix" pitchFamily="50" charset="0"/>
                <a:cs typeface="Fellix" pitchFamily="50" charset="0"/>
              </a:rPr>
              <a:t> Based in </a:t>
            </a:r>
            <a:r>
              <a:rPr kumimoji="0" lang="en-US" altLang="en-US" sz="1800" b="1" i="0" u="none" strike="noStrike" cap="none" normalizeH="0" baseline="0">
                <a:ln>
                  <a:noFill/>
                </a:ln>
                <a:solidFill>
                  <a:srgbClr val="27345D"/>
                </a:solidFill>
                <a:effectLst/>
                <a:latin typeface="Fellix" pitchFamily="50" charset="0"/>
                <a:cs typeface="Fellix" pitchFamily="50" charset="0"/>
              </a:rPr>
              <a:t>Belgium</a:t>
            </a:r>
            <a:r>
              <a:rPr kumimoji="0" lang="en-US" altLang="en-US" sz="1800" b="0" i="0" u="none" strike="noStrike" cap="none" normalizeH="0" baseline="0">
                <a:ln>
                  <a:noFill/>
                </a:ln>
                <a:solidFill>
                  <a:srgbClr val="27345D"/>
                </a:solidFill>
                <a:effectLst/>
                <a:latin typeface="Fellix" pitchFamily="50" charset="0"/>
                <a:cs typeface="Fellix" pitchFamily="50" charset="0"/>
              </a:rPr>
              <a:t>, Rousselot is the leading provider of collagen-based solutions for the food, health &amp; nutrition, (bio)medical and pharmaceutical sectors, offering advanced ingredient solutions that drive innovation and meet consumer demands.</a:t>
            </a:r>
          </a:p>
          <a:p>
            <a:pPr eaLnBrk="0" fontAlgn="base" hangingPunct="0">
              <a:lnSpc>
                <a:spcPct val="100000"/>
              </a:lnSpc>
              <a:spcBef>
                <a:spcPct val="0"/>
              </a:spcBef>
              <a:spcAft>
                <a:spcPct val="0"/>
              </a:spcAft>
            </a:pPr>
            <a:endParaRPr kumimoji="0" lang="en-US" altLang="en-US" sz="1800" b="1" i="0" u="none" strike="noStrike" cap="none" normalizeH="0" baseline="0">
              <a:ln>
                <a:noFill/>
              </a:ln>
              <a:solidFill>
                <a:srgbClr val="27345D"/>
              </a:solidFill>
              <a:effectLst/>
              <a:latin typeface="Fellix" pitchFamily="50" charset="0"/>
              <a:cs typeface="Fellix" pitchFamily="50" charset="0"/>
            </a:endParaRPr>
          </a:p>
          <a:p>
            <a:pPr eaLnBrk="0" fontAlgn="base" hangingPunct="0">
              <a:lnSpc>
                <a:spcPct val="100000"/>
              </a:lnSpc>
              <a:spcBef>
                <a:spcPct val="0"/>
              </a:spcBef>
              <a:spcAft>
                <a:spcPct val="0"/>
              </a:spcAft>
            </a:pPr>
            <a:r>
              <a:rPr kumimoji="0" lang="en-US" altLang="en-US" sz="1800" b="1" i="0" u="none" strike="noStrike" cap="none" normalizeH="0" baseline="0">
                <a:ln>
                  <a:noFill/>
                </a:ln>
                <a:solidFill>
                  <a:srgbClr val="27345D"/>
                </a:solidFill>
                <a:effectLst/>
                <a:latin typeface="Fellix" pitchFamily="50" charset="0"/>
                <a:cs typeface="Fellix" pitchFamily="50" charset="0"/>
              </a:rPr>
              <a:t>Cutting-Edge Operations and Expertise:</a:t>
            </a:r>
            <a:r>
              <a:rPr kumimoji="0" lang="en-US" altLang="en-US" sz="1800" b="0" i="0" u="none" strike="noStrike" cap="none" normalizeH="0" baseline="0">
                <a:ln>
                  <a:noFill/>
                </a:ln>
                <a:solidFill>
                  <a:srgbClr val="27345D"/>
                </a:solidFill>
                <a:effectLst/>
                <a:latin typeface="Fellix" pitchFamily="50" charset="0"/>
                <a:cs typeface="Fellix" pitchFamily="50" charset="0"/>
              </a:rPr>
              <a:t> Leveraging state-of-the-art facilities, extensive technical knowledge and ongoing scientific research, they support our customers in achieving their goals and developing world-class products.</a:t>
            </a:r>
          </a:p>
          <a:p>
            <a:pPr marL="0" indent="0">
              <a:buNone/>
            </a:pPr>
            <a:endParaRPr lang="en-US" sz="2000">
              <a:solidFill>
                <a:srgbClr val="27345D"/>
              </a:solidFill>
            </a:endParaRPr>
          </a:p>
          <a:p>
            <a:endParaRPr lang="en-US">
              <a:solidFill>
                <a:srgbClr val="27345D"/>
              </a:solidFill>
            </a:endParaRPr>
          </a:p>
        </p:txBody>
      </p:sp>
      <p:sp>
        <p:nvSpPr>
          <p:cNvPr id="4" name="Footer Placeholder 3">
            <a:extLst>
              <a:ext uri="{FF2B5EF4-FFF2-40B4-BE49-F238E27FC236}">
                <a16:creationId xmlns:a16="http://schemas.microsoft.com/office/drawing/2014/main" id="{39DAD8FF-3CD6-7917-B7AC-6B4D2F2EB5E1}"/>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C2D66FCD-902E-892A-C93D-A43ED60BB3CF}"/>
              </a:ext>
            </a:extLst>
          </p:cNvPr>
          <p:cNvSpPr>
            <a:spLocks noGrp="1"/>
          </p:cNvSpPr>
          <p:nvPr>
            <p:ph type="sldNum" sz="quarter" idx="11"/>
          </p:nvPr>
        </p:nvSpPr>
        <p:spPr/>
        <p:txBody>
          <a:bodyPr/>
          <a:lstStyle/>
          <a:p>
            <a:fld id="{777C315E-488B-CD41-BE71-594F8E37D39E}" type="slidenum">
              <a:rPr lang="en-US" smtClean="0"/>
              <a:pPr/>
              <a:t>72</a:t>
            </a:fld>
            <a:endParaRPr lang="en-US"/>
          </a:p>
        </p:txBody>
      </p:sp>
      <p:pic>
        <p:nvPicPr>
          <p:cNvPr id="6" name="Picture 5" descr="A blue letters on a black background&#10;&#10;Description automatically generated">
            <a:extLst>
              <a:ext uri="{FF2B5EF4-FFF2-40B4-BE49-F238E27FC236}">
                <a16:creationId xmlns:a16="http://schemas.microsoft.com/office/drawing/2014/main" id="{3E454BAB-0CF2-93B7-D1F7-EE2BF7E86A06}"/>
              </a:ext>
            </a:extLst>
          </p:cNvPr>
          <p:cNvPicPr>
            <a:picLocks noChangeAspect="1"/>
          </p:cNvPicPr>
          <p:nvPr/>
        </p:nvPicPr>
        <p:blipFill>
          <a:blip r:embed="rId4"/>
          <a:stretch>
            <a:fillRect/>
          </a:stretch>
        </p:blipFill>
        <p:spPr>
          <a:xfrm>
            <a:off x="3224026" y="510897"/>
            <a:ext cx="5743948" cy="601367"/>
          </a:xfrm>
          <a:prstGeom prst="rect">
            <a:avLst/>
          </a:prstGeom>
        </p:spPr>
      </p:pic>
      <p:pic>
        <p:nvPicPr>
          <p:cNvPr id="7" name="Picture 6" descr="Darling Ingredients’ health brand Rousselot receives Brazilian Patent for gelatin technology that improves production of nutraceutical gummies">
            <a:extLst>
              <a:ext uri="{FF2B5EF4-FFF2-40B4-BE49-F238E27FC236}">
                <a16:creationId xmlns:a16="http://schemas.microsoft.com/office/drawing/2014/main" id="{63BBBF3E-9C8A-A743-C017-EE929D9EC44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11521" y="4255477"/>
            <a:ext cx="3269368" cy="1986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Helix structure with collagen powder ">
            <a:extLst>
              <a:ext uri="{FF2B5EF4-FFF2-40B4-BE49-F238E27FC236}">
                <a16:creationId xmlns:a16="http://schemas.microsoft.com/office/drawing/2014/main" id="{7691A3BF-08C8-5B2B-BB5A-8D6660CC97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9566" y="4255477"/>
            <a:ext cx="3530915" cy="1986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06089"/>
      </p:ext>
    </p:extLst>
  </p:cSld>
  <p:clrMapOvr>
    <a:masterClrMapping/>
  </p:clrMapOvr>
  <p:extLst>
    <p:ext uri="{6950BFC3-D8DA-4A85-94F7-54DA5524770B}">
      <p188:commentRel xmlns:p188="http://schemas.microsoft.com/office/powerpoint/2018/8/main" r:id="rId3"/>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736159-0FAF-D3CC-5D63-B324A89CFE8E}"/>
              </a:ext>
            </a:extLst>
          </p:cNvPr>
          <p:cNvSpPr>
            <a:spLocks noGrp="1"/>
          </p:cNvSpPr>
          <p:nvPr>
            <p:ph idx="1"/>
          </p:nvPr>
        </p:nvSpPr>
        <p:spPr/>
        <p:txBody>
          <a:bodyPr/>
          <a:lstStyle/>
          <a:p>
            <a:r>
              <a:rPr lang="en-US" sz="1800" b="1">
                <a:latin typeface="Fellix" pitchFamily="50" charset="0"/>
                <a:cs typeface="Fellix" pitchFamily="50" charset="0"/>
              </a:rPr>
              <a:t>Diverse Ingredient Production</a:t>
            </a:r>
            <a:r>
              <a:rPr lang="en-US" sz="1800">
                <a:latin typeface="Fellix" pitchFamily="50" charset="0"/>
                <a:cs typeface="Fellix" pitchFamily="50" charset="0"/>
              </a:rPr>
              <a:t>: Sonac is a top producer of sustainable ingredients for food, pet food, feed, fertilizer, oleochemical and pharmaceutical markets, utilizing a unique residuals-to-resources approach.</a:t>
            </a:r>
          </a:p>
          <a:p>
            <a:r>
              <a:rPr lang="en-US" sz="1800" b="1">
                <a:latin typeface="Fellix" pitchFamily="50" charset="0"/>
                <a:cs typeface="Fellix" pitchFamily="50" charset="0"/>
              </a:rPr>
              <a:t>Innovative Processing</a:t>
            </a:r>
            <a:r>
              <a:rPr lang="en-US" sz="1800">
                <a:latin typeface="Fellix" pitchFamily="50" charset="0"/>
                <a:cs typeface="Fellix" pitchFamily="50" charset="0"/>
              </a:rPr>
              <a:t>: They convert animal-origin raw materials into high-quality proteins, minerals, fats, gelatins and specialty ingredients, supporting manufacturers across various industries.</a:t>
            </a:r>
          </a:p>
          <a:p>
            <a:r>
              <a:rPr lang="en-US" sz="1800" b="1">
                <a:latin typeface="Fellix" pitchFamily="50" charset="0"/>
                <a:cs typeface="Fellix" pitchFamily="50" charset="0"/>
              </a:rPr>
              <a:t>Commitment to Quality and Sustainability</a:t>
            </a:r>
            <a:r>
              <a:rPr lang="en-US" sz="1800">
                <a:latin typeface="Fellix" pitchFamily="50" charset="0"/>
                <a:cs typeface="Fellix" pitchFamily="50" charset="0"/>
              </a:rPr>
              <a:t>: Their focus is on enhancing recipe formulations and achieving superior quality while simultaneously advancing environmental performance for our customers.</a:t>
            </a:r>
          </a:p>
          <a:p>
            <a:endParaRPr lang="en-US"/>
          </a:p>
        </p:txBody>
      </p:sp>
      <p:sp>
        <p:nvSpPr>
          <p:cNvPr id="4" name="Footer Placeholder 3">
            <a:extLst>
              <a:ext uri="{FF2B5EF4-FFF2-40B4-BE49-F238E27FC236}">
                <a16:creationId xmlns:a16="http://schemas.microsoft.com/office/drawing/2014/main" id="{F8127D11-E38C-F02B-F764-BC62AED085B9}"/>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3795925C-1BFD-DCE3-816C-E9C9A4960F7A}"/>
              </a:ext>
            </a:extLst>
          </p:cNvPr>
          <p:cNvSpPr>
            <a:spLocks noGrp="1"/>
          </p:cNvSpPr>
          <p:nvPr>
            <p:ph type="sldNum" sz="quarter" idx="11"/>
          </p:nvPr>
        </p:nvSpPr>
        <p:spPr/>
        <p:txBody>
          <a:bodyPr/>
          <a:lstStyle/>
          <a:p>
            <a:fld id="{777C315E-488B-CD41-BE71-594F8E37D39E}" type="slidenum">
              <a:rPr lang="en-US" smtClean="0"/>
              <a:pPr/>
              <a:t>73</a:t>
            </a:fld>
            <a:endParaRPr lang="en-US"/>
          </a:p>
        </p:txBody>
      </p:sp>
      <p:pic>
        <p:nvPicPr>
          <p:cNvPr id="6" name="Picture 5" descr="A green letter n on a black background&#10;&#10;Description automatically generated">
            <a:extLst>
              <a:ext uri="{FF2B5EF4-FFF2-40B4-BE49-F238E27FC236}">
                <a16:creationId xmlns:a16="http://schemas.microsoft.com/office/drawing/2014/main" id="{83D28EB2-1F52-C216-5B22-4938C8FD6CB3}"/>
              </a:ext>
            </a:extLst>
          </p:cNvPr>
          <p:cNvPicPr>
            <a:picLocks noChangeAspect="1"/>
          </p:cNvPicPr>
          <p:nvPr/>
        </p:nvPicPr>
        <p:blipFill>
          <a:blip r:embed="rId3"/>
          <a:stretch>
            <a:fillRect/>
          </a:stretch>
        </p:blipFill>
        <p:spPr>
          <a:xfrm>
            <a:off x="4273655" y="758600"/>
            <a:ext cx="3644690" cy="679583"/>
          </a:xfrm>
          <a:prstGeom prst="rect">
            <a:avLst/>
          </a:prstGeom>
        </p:spPr>
      </p:pic>
      <p:pic>
        <p:nvPicPr>
          <p:cNvPr id="10242" name="Picture 2" descr="Natural ingredients. Smart solutions. | Sonac">
            <a:extLst>
              <a:ext uri="{FF2B5EF4-FFF2-40B4-BE49-F238E27FC236}">
                <a16:creationId xmlns:a16="http://schemas.microsoft.com/office/drawing/2014/main" id="{80CAC9F1-9E13-13B4-CB88-0DC4A100F6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2653" y="4575400"/>
            <a:ext cx="21336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Natural ingredients. Smart solutions. | Sonac">
            <a:extLst>
              <a:ext uri="{FF2B5EF4-FFF2-40B4-BE49-F238E27FC236}">
                <a16:creationId xmlns:a16="http://schemas.microsoft.com/office/drawing/2014/main" id="{EB5532B3-1BEE-6597-31C5-0DC12CB175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499" y="4575400"/>
            <a:ext cx="21336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Natural ingredients. Smart solutions. | Sonac">
            <a:extLst>
              <a:ext uri="{FF2B5EF4-FFF2-40B4-BE49-F238E27FC236}">
                <a16:creationId xmlns:a16="http://schemas.microsoft.com/office/drawing/2014/main" id="{5C2E2598-6D45-BC4E-531E-BBA8A6F128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8345" y="4575400"/>
            <a:ext cx="21336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3846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DB03DC-7039-D789-DB76-AFC9C36BE86C}"/>
              </a:ext>
            </a:extLst>
          </p:cNvPr>
          <p:cNvSpPr>
            <a:spLocks noGrp="1"/>
          </p:cNvSpPr>
          <p:nvPr>
            <p:ph type="title"/>
          </p:nvPr>
        </p:nvSpPr>
        <p:spPr/>
        <p:txBody>
          <a:bodyPr/>
          <a:lstStyle/>
          <a:p>
            <a:r>
              <a:rPr lang="en-US"/>
              <a:t>Thank you!</a:t>
            </a:r>
            <a:br>
              <a:rPr lang="en-US"/>
            </a:br>
            <a:br>
              <a:rPr lang="en-US"/>
            </a:br>
            <a:r>
              <a:rPr lang="en-US" sz="3200"/>
              <a:t>For questions or more information, visit </a:t>
            </a:r>
            <a:r>
              <a:rPr lang="en-US" sz="3200">
                <a:hlinkClick r:id="rId2">
                  <a:extLst>
                    <a:ext uri="{A12FA001-AC4F-418D-AE19-62706E023703}">
                      <ahyp:hlinkClr xmlns:ahyp="http://schemas.microsoft.com/office/drawing/2018/hyperlinkcolor" val="tx"/>
                    </a:ext>
                  </a:extLst>
                </a:hlinkClick>
              </a:rPr>
              <a:t>darlingii.com</a:t>
            </a:r>
            <a:r>
              <a:rPr lang="en-US" sz="3200"/>
              <a:t>. </a:t>
            </a:r>
            <a:endParaRPr lang="en-US"/>
          </a:p>
        </p:txBody>
      </p:sp>
    </p:spTree>
    <p:extLst>
      <p:ext uri="{BB962C8B-B14F-4D97-AF65-F5344CB8AC3E}">
        <p14:creationId xmlns:p14="http://schemas.microsoft.com/office/powerpoint/2010/main" val="701361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6E282-8DA2-A4FC-2F8C-2BCEADEB6860}"/>
              </a:ext>
            </a:extLst>
          </p:cNvPr>
          <p:cNvSpPr>
            <a:spLocks noGrp="1"/>
          </p:cNvSpPr>
          <p:nvPr>
            <p:ph type="title"/>
          </p:nvPr>
        </p:nvSpPr>
        <p:spPr/>
        <p:txBody>
          <a:bodyPr/>
          <a:lstStyle/>
          <a:p>
            <a:r>
              <a:rPr lang="en-US"/>
              <a:t>Early candle-making by the ancient Egyptians</a:t>
            </a:r>
          </a:p>
        </p:txBody>
      </p:sp>
      <p:sp>
        <p:nvSpPr>
          <p:cNvPr id="3" name="Content Placeholder 2">
            <a:extLst>
              <a:ext uri="{FF2B5EF4-FFF2-40B4-BE49-F238E27FC236}">
                <a16:creationId xmlns:a16="http://schemas.microsoft.com/office/drawing/2014/main" id="{9FC836D3-2F13-4DD2-837D-FB3E7755E624}"/>
              </a:ext>
            </a:extLst>
          </p:cNvPr>
          <p:cNvSpPr>
            <a:spLocks noGrp="1"/>
          </p:cNvSpPr>
          <p:nvPr>
            <p:ph idx="1"/>
          </p:nvPr>
        </p:nvSpPr>
        <p:spPr/>
        <p:txBody>
          <a:bodyPr/>
          <a:lstStyle/>
          <a:p>
            <a:r>
              <a:rPr lang="en-US"/>
              <a:t>In </a:t>
            </a:r>
            <a:r>
              <a:rPr lang="en-US" b="1"/>
              <a:t>3000 BC</a:t>
            </a:r>
            <a:r>
              <a:rPr lang="en-US"/>
              <a:t>, Ancient Egyptians pioneered candle-making by using melted animal fat and rolled papyrus. </a:t>
            </a:r>
          </a:p>
        </p:txBody>
      </p:sp>
      <p:sp>
        <p:nvSpPr>
          <p:cNvPr id="4" name="Footer Placeholder 3">
            <a:extLst>
              <a:ext uri="{FF2B5EF4-FFF2-40B4-BE49-F238E27FC236}">
                <a16:creationId xmlns:a16="http://schemas.microsoft.com/office/drawing/2014/main" id="{795082F1-BD46-3A1D-B70D-EE6F666ADFFD}"/>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F22B00F3-341F-CEF5-0374-CDDD83A979CA}"/>
              </a:ext>
            </a:extLst>
          </p:cNvPr>
          <p:cNvSpPr>
            <a:spLocks noGrp="1"/>
          </p:cNvSpPr>
          <p:nvPr>
            <p:ph type="sldNum" sz="quarter" idx="11"/>
          </p:nvPr>
        </p:nvSpPr>
        <p:spPr/>
        <p:txBody>
          <a:bodyPr/>
          <a:lstStyle/>
          <a:p>
            <a:fld id="{777C315E-488B-CD41-BE71-594F8E37D39E}" type="slidenum">
              <a:rPr lang="en-US" smtClean="0"/>
              <a:pPr/>
              <a:t>8</a:t>
            </a:fld>
            <a:endParaRPr lang="en-US"/>
          </a:p>
        </p:txBody>
      </p:sp>
      <p:pic>
        <p:nvPicPr>
          <p:cNvPr id="6" name="Picture 6" descr="The History of Candle Making: From Ancient Civilizations to Modern Day -  LAFCO New York">
            <a:extLst>
              <a:ext uri="{FF2B5EF4-FFF2-40B4-BE49-F238E27FC236}">
                <a16:creationId xmlns:a16="http://schemas.microsoft.com/office/drawing/2014/main" id="{1A2D44B5-1F63-79B1-9C85-FE1FD9492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745919"/>
            <a:ext cx="60960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362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F6B0E-0F67-4B69-D9AB-442B832A4C8C}"/>
              </a:ext>
            </a:extLst>
          </p:cNvPr>
          <p:cNvSpPr>
            <a:spLocks noGrp="1"/>
          </p:cNvSpPr>
          <p:nvPr>
            <p:ph type="title"/>
          </p:nvPr>
        </p:nvSpPr>
        <p:spPr/>
        <p:txBody>
          <a:bodyPr/>
          <a:lstStyle/>
          <a:p>
            <a:r>
              <a:rPr lang="en-US"/>
              <a:t>The creation of soap</a:t>
            </a:r>
          </a:p>
        </p:txBody>
      </p:sp>
      <p:sp>
        <p:nvSpPr>
          <p:cNvPr id="3" name="Content Placeholder 2">
            <a:extLst>
              <a:ext uri="{FF2B5EF4-FFF2-40B4-BE49-F238E27FC236}">
                <a16:creationId xmlns:a16="http://schemas.microsoft.com/office/drawing/2014/main" id="{DD6DDC03-0B0D-9410-DF09-57257885ABD7}"/>
              </a:ext>
            </a:extLst>
          </p:cNvPr>
          <p:cNvSpPr>
            <a:spLocks noGrp="1"/>
          </p:cNvSpPr>
          <p:nvPr>
            <p:ph idx="1"/>
          </p:nvPr>
        </p:nvSpPr>
        <p:spPr/>
        <p:txBody>
          <a:bodyPr/>
          <a:lstStyle/>
          <a:p>
            <a:r>
              <a:rPr lang="en-US"/>
              <a:t>In 77 AD, Roman scholar </a:t>
            </a:r>
            <a:r>
              <a:rPr lang="en-US" b="1"/>
              <a:t>Pliny the Elder</a:t>
            </a:r>
            <a:r>
              <a:rPr lang="en-US"/>
              <a:t> is credited with creating the first soap using rendered goat fat and wood ashes. </a:t>
            </a:r>
          </a:p>
        </p:txBody>
      </p:sp>
      <p:sp>
        <p:nvSpPr>
          <p:cNvPr id="4" name="Footer Placeholder 3">
            <a:extLst>
              <a:ext uri="{FF2B5EF4-FFF2-40B4-BE49-F238E27FC236}">
                <a16:creationId xmlns:a16="http://schemas.microsoft.com/office/drawing/2014/main" id="{B491E308-A6D3-90F7-A76D-C1F4AA30639B}"/>
              </a:ext>
            </a:extLst>
          </p:cNvPr>
          <p:cNvSpPr>
            <a:spLocks noGrp="1"/>
          </p:cNvSpPr>
          <p:nvPr>
            <p:ph type="ftr" sz="quarter" idx="10"/>
          </p:nvPr>
        </p:nvSpPr>
        <p:spPr/>
        <p:txBody>
          <a:bodyPr/>
          <a:lstStyle/>
          <a:p>
            <a:r>
              <a:rPr lang="en-US"/>
              <a:t>Proprietary</a:t>
            </a:r>
          </a:p>
        </p:txBody>
      </p:sp>
      <p:sp>
        <p:nvSpPr>
          <p:cNvPr id="5" name="Slide Number Placeholder 4">
            <a:extLst>
              <a:ext uri="{FF2B5EF4-FFF2-40B4-BE49-F238E27FC236}">
                <a16:creationId xmlns:a16="http://schemas.microsoft.com/office/drawing/2014/main" id="{A09CBC98-F9EC-9F6E-0F8C-0CE812625B27}"/>
              </a:ext>
            </a:extLst>
          </p:cNvPr>
          <p:cNvSpPr>
            <a:spLocks noGrp="1"/>
          </p:cNvSpPr>
          <p:nvPr>
            <p:ph type="sldNum" sz="quarter" idx="11"/>
          </p:nvPr>
        </p:nvSpPr>
        <p:spPr/>
        <p:txBody>
          <a:bodyPr/>
          <a:lstStyle/>
          <a:p>
            <a:fld id="{777C315E-488B-CD41-BE71-594F8E37D39E}" type="slidenum">
              <a:rPr lang="en-US" smtClean="0"/>
              <a:pPr/>
              <a:t>9</a:t>
            </a:fld>
            <a:endParaRPr lang="en-US"/>
          </a:p>
        </p:txBody>
      </p:sp>
      <p:pic>
        <p:nvPicPr>
          <p:cNvPr id="6" name="Picture 2" descr="Pliny the Younger - Wikipedia">
            <a:extLst>
              <a:ext uri="{FF2B5EF4-FFF2-40B4-BE49-F238E27FC236}">
                <a16:creationId xmlns:a16="http://schemas.microsoft.com/office/drawing/2014/main" id="{C37613E6-4997-B0A2-5E4F-96DD107B6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3905" y="2646485"/>
            <a:ext cx="2684189" cy="359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846824"/>
      </p:ext>
    </p:extLst>
  </p:cSld>
  <p:clrMapOvr>
    <a:masterClrMapping/>
  </p:clrMapOvr>
</p:sld>
</file>

<file path=ppt/theme/theme1.xml><?xml version="1.0" encoding="utf-8"?>
<a:theme xmlns:a="http://schemas.openxmlformats.org/drawingml/2006/main" name="Darling Ingredients">
  <a:themeElements>
    <a:clrScheme name="Darling Ingredients">
      <a:dk1>
        <a:srgbClr val="070E1D"/>
      </a:dk1>
      <a:lt1>
        <a:srgbClr val="FFFFFF"/>
      </a:lt1>
      <a:dk2>
        <a:srgbClr val="222C41"/>
      </a:dk2>
      <a:lt2>
        <a:srgbClr val="DFE5F1"/>
      </a:lt2>
      <a:accent1>
        <a:srgbClr val="A6C0F0"/>
      </a:accent1>
      <a:accent2>
        <a:srgbClr val="00D386"/>
      </a:accent2>
      <a:accent3>
        <a:srgbClr val="4D5870"/>
      </a:accent3>
      <a:accent4>
        <a:srgbClr val="71FFCB"/>
      </a:accent4>
      <a:accent5>
        <a:srgbClr val="131B2C"/>
      </a:accent5>
      <a:accent6>
        <a:srgbClr val="27345D"/>
      </a:accent6>
      <a:hlink>
        <a:srgbClr val="0019FF"/>
      </a:hlink>
      <a:folHlink>
        <a:srgbClr val="4F55C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national-Darling Ingredients Approved PPT Template 8_2024" id="{5DD925CE-975A-438B-BA4F-F9E150ECD548}" vid="{6FBFD239-BDC9-439F-9F14-153F7661C1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6426069-0f3b-44b6-85f4-928bd9a66937">
      <UserInfo>
        <DisplayName>April Littrell</DisplayName>
        <AccountId>21</AccountId>
        <AccountType/>
      </UserInfo>
    </SharedWithUsers>
    <Topic xmlns="597f0bf1-0ffe-4779-a561-7e3eed0900b4" xsi:nil="true"/>
    <lcf76f155ced4ddcb4097134ff3c332f xmlns="597f0bf1-0ffe-4779-a561-7e3eed0900b4">
      <Terms xmlns="http://schemas.microsoft.com/office/infopath/2007/PartnerControls"/>
    </lcf76f155ced4ddcb4097134ff3c332f>
    <TaxCatchAll xmlns="b99de410-2405-45b7-b311-a52ee999d10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C74CFFBAD9C8F49BD9801A490A635E7" ma:contentTypeVersion="20" ma:contentTypeDescription="Create a new document." ma:contentTypeScope="" ma:versionID="a53ad4b7ac9310c73c0ae3d987e0fa48">
  <xsd:schema xmlns:xsd="http://www.w3.org/2001/XMLSchema" xmlns:xs="http://www.w3.org/2001/XMLSchema" xmlns:p="http://schemas.microsoft.com/office/2006/metadata/properties" xmlns:ns2="597f0bf1-0ffe-4779-a561-7e3eed0900b4" xmlns:ns3="86426069-0f3b-44b6-85f4-928bd9a66937" xmlns:ns4="b99de410-2405-45b7-b311-a52ee999d10f" targetNamespace="http://schemas.microsoft.com/office/2006/metadata/properties" ma:root="true" ma:fieldsID="a19903a799cb67cdaa8a77a454f32f16" ns2:_="" ns3:_="" ns4:_="">
    <xsd:import namespace="597f0bf1-0ffe-4779-a561-7e3eed0900b4"/>
    <xsd:import namespace="86426069-0f3b-44b6-85f4-928bd9a66937"/>
    <xsd:import namespace="b99de410-2405-45b7-b311-a52ee999d10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Location" minOccurs="0"/>
                <xsd:element ref="ns2:Topic"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7f0bf1-0ffe-4779-a561-7e3eed0900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Topic" ma:index="20" nillable="true" ma:displayName="Topic" ma:format="Dropdown" ma:internalName="Topic">
      <xsd:simpleType>
        <xsd:restriction base="dms:Choice">
          <xsd:enumeration value="MarCom"/>
          <xsd:enumeration value="Unify"/>
          <xsd:enumeration value="Content"/>
          <xsd:enumeration value="Other"/>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c33bcc5-1738-42a9-ae64-57413d0acde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26069-0f3b-44b6-85f4-928bd9a6693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99de410-2405-45b7-b311-a52ee999d10f"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ef998825-f2ef-4416-852c-fd121252ce47}" ma:internalName="TaxCatchAll" ma:showField="CatchAllData" ma:web="86426069-0f3b-44b6-85f4-928bd9a669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39D7DF-8165-43C0-844B-D0E37F433B4B}">
  <ds:schemaRefs>
    <ds:schemaRef ds:uri="http://schemas.microsoft.com/sharepoint/v3/contenttype/forms"/>
  </ds:schemaRefs>
</ds:datastoreItem>
</file>

<file path=customXml/itemProps2.xml><?xml version="1.0" encoding="utf-8"?>
<ds:datastoreItem xmlns:ds="http://schemas.openxmlformats.org/officeDocument/2006/customXml" ds:itemID="{6D4E1FFA-AC22-4E01-B08E-026C5253DAAA}">
  <ds:schemaRefs>
    <ds:schemaRef ds:uri="http://schemas.microsoft.com/office/infopath/2007/PartnerControls"/>
    <ds:schemaRef ds:uri="http://purl.org/dc/dcmitype/"/>
    <ds:schemaRef ds:uri="http://schemas.microsoft.com/office/2006/documentManagement/types"/>
    <ds:schemaRef ds:uri="http://www.w3.org/XML/1998/namespace"/>
    <ds:schemaRef ds:uri="http://schemas.openxmlformats.org/package/2006/metadata/core-properties"/>
    <ds:schemaRef ds:uri="b99de410-2405-45b7-b311-a52ee999d10f"/>
    <ds:schemaRef ds:uri="597f0bf1-0ffe-4779-a561-7e3eed0900b4"/>
    <ds:schemaRef ds:uri="http://purl.org/dc/elements/1.1/"/>
    <ds:schemaRef ds:uri="86426069-0f3b-44b6-85f4-928bd9a66937"/>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068DF7D5-1577-4B41-A071-0E0CD09C11B1}">
  <ds:schemaRefs>
    <ds:schemaRef ds:uri="597f0bf1-0ffe-4779-a561-7e3eed0900b4"/>
    <ds:schemaRef ds:uri="86426069-0f3b-44b6-85f4-928bd9a66937"/>
    <ds:schemaRef ds:uri="b99de410-2405-45b7-b311-a52ee999d1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International-Darling Ingredients Approved PPT Template 8-2024</Template>
  <TotalTime>0</TotalTime>
  <Words>6709</Words>
  <Application>Microsoft Office PowerPoint</Application>
  <PresentationFormat>Widescreen</PresentationFormat>
  <Paragraphs>706</Paragraphs>
  <Slides>74</Slides>
  <Notes>68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Fellix TRIAL Medium</vt:lpstr>
      <vt:lpstr>System Font Regular</vt:lpstr>
      <vt:lpstr>Arial</vt:lpstr>
      <vt:lpstr>Calibri</vt:lpstr>
      <vt:lpstr>Fellix</vt:lpstr>
      <vt:lpstr>Darling Ingredients</vt:lpstr>
      <vt:lpstr>Giving every end a new beginning </vt:lpstr>
      <vt:lpstr>Let’s start with a simple question…</vt:lpstr>
      <vt:lpstr>Believe it or not…</vt:lpstr>
      <vt:lpstr>Annual U.S. livestock and poultry processing </vt:lpstr>
      <vt:lpstr>Annual raw material collection by renderers</vt:lpstr>
      <vt:lpstr>Time to start at the beginning…</vt:lpstr>
      <vt:lpstr>Timeless use of animal resources</vt:lpstr>
      <vt:lpstr>Early candle-making by the ancient Egyptians</vt:lpstr>
      <vt:lpstr>The creation of soap</vt:lpstr>
      <vt:lpstr>In more recent times… early 1800s</vt:lpstr>
      <vt:lpstr>In more recent times… late 1800s</vt:lpstr>
      <vt:lpstr>In more recent times… World War II</vt:lpstr>
      <vt:lpstr>What is rendering?  Watch here. </vt:lpstr>
      <vt:lpstr>What is rendering?</vt:lpstr>
      <vt:lpstr>Sources of materials in rendering</vt:lpstr>
      <vt:lpstr>Sources of materials in rendering (cont.)</vt:lpstr>
      <vt:lpstr>Sources of materials in rendering (cont.)</vt:lpstr>
      <vt:lpstr>Sources of materials in rendering (cont.)</vt:lpstr>
      <vt:lpstr>The rendering process</vt:lpstr>
      <vt:lpstr>Grinding raw materials </vt:lpstr>
      <vt:lpstr>Cooking raw materials </vt:lpstr>
      <vt:lpstr>Pressing</vt:lpstr>
      <vt:lpstr>Hammer Mill </vt:lpstr>
      <vt:lpstr>Protein Meal - Screening</vt:lpstr>
      <vt:lpstr>Protein meal – Silos for storage: </vt:lpstr>
      <vt:lpstr>Fats – Purified: </vt:lpstr>
      <vt:lpstr>Fats – Tanks for storage </vt:lpstr>
      <vt:lpstr>Shipping to customers </vt:lpstr>
      <vt:lpstr>What products are made from rendering?</vt:lpstr>
      <vt:lpstr>PowerPoint Presentation</vt:lpstr>
      <vt:lpstr>PowerPoint Presentation</vt:lpstr>
      <vt:lpstr>PowerPoint Presentation</vt:lpstr>
      <vt:lpstr>Let’s identify where some common products come from…</vt:lpstr>
      <vt:lpstr>Let’s identify where some common products come from… (cont.)</vt:lpstr>
      <vt:lpstr>Let’s identify where some common products come from… (cont.)</vt:lpstr>
      <vt:lpstr>Let’s identify where some common products come from… (cont.)</vt:lpstr>
      <vt:lpstr>Let’s identify where some common products come from… (cont.)</vt:lpstr>
      <vt:lpstr>Let’s identify where some common products come from… (cont.)</vt:lpstr>
      <vt:lpstr>Let’s identify where some common products come from… (cont.)</vt:lpstr>
      <vt:lpstr>What does rendering do for the environment? </vt:lpstr>
      <vt:lpstr>Rendering is recycling</vt:lpstr>
      <vt:lpstr>Rendering is recycling (cont.)</vt:lpstr>
      <vt:lpstr>Rendering is recycling (cont.)</vt:lpstr>
      <vt:lpstr>Rendering is recycling (cont.)</vt:lpstr>
      <vt:lpstr>Rendering is recycling (cont.)</vt:lpstr>
      <vt:lpstr>Rendering is recycling (cont.)</vt:lpstr>
      <vt:lpstr>Rendering is recycling (cont.)</vt:lpstr>
      <vt:lpstr>Who is Darling Ingredients?</vt:lpstr>
      <vt:lpstr>A bit of a history lesson… </vt:lpstr>
      <vt:lpstr>A bit of a history lesson…  (cont.)</vt:lpstr>
      <vt:lpstr>A bit of a history lesson…  (cont.)</vt:lpstr>
      <vt:lpstr>A bit of a history lesson…  (cont.)</vt:lpstr>
      <vt:lpstr>Giving every end a new beginning</vt:lpstr>
      <vt:lpstr>Our operating segments</vt:lpstr>
      <vt:lpstr>Contributing to a more sustainable world</vt:lpstr>
      <vt:lpstr>Darling Ingredients’ Core Values</vt:lpstr>
      <vt:lpstr>Darling Ingredients’ brands.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questions or more information, visit darlingii.com. </vt:lpstr>
    </vt:vector>
  </TitlesOfParts>
  <Company>Darling Ingredients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Giving every end a new beginning</dc:title>
  <dc:creator>Gurekovich, Samuel</dc:creator>
  <cp:lastModifiedBy>Gurekovich, Samuel</cp:lastModifiedBy>
  <cp:revision>5</cp:revision>
  <cp:lastPrinted>2023-12-04T18:21:55Z</cp:lastPrinted>
  <dcterms:created xsi:type="dcterms:W3CDTF">2024-09-10T21:46:18Z</dcterms:created>
  <dcterms:modified xsi:type="dcterms:W3CDTF">2024-12-10T14:59:22Z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0x0101003C74CFFBAD9C8F49BD9801A490A635E7</vt:lpwstr>
  </property>
  <property fmtid="{D5CDD505-2E9C-101B-9397-08002B2CF9AE}" pid="3" name="MediaServiceImageTags">
    <vt:lpwstr/>
  </property>
</Properties>
</file>